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415" r:id="rId3"/>
    <p:sldId id="264" r:id="rId4"/>
    <p:sldId id="425" r:id="rId5"/>
    <p:sldId id="384" r:id="rId6"/>
    <p:sldId id="546" r:id="rId7"/>
    <p:sldId id="421" r:id="rId8"/>
    <p:sldId id="422" r:id="rId9"/>
    <p:sldId id="423" r:id="rId10"/>
    <p:sldId id="405" r:id="rId11"/>
    <p:sldId id="407" r:id="rId12"/>
    <p:sldId id="547" r:id="rId13"/>
    <p:sldId id="398" r:id="rId14"/>
    <p:sldId id="426" r:id="rId15"/>
    <p:sldId id="418" r:id="rId16"/>
    <p:sldId id="427" r:id="rId17"/>
    <p:sldId id="408" r:id="rId18"/>
  </p:sldIdLst>
  <p:sldSz cx="9144000" cy="6858000" type="screen4x3"/>
  <p:notesSz cx="6669088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áudia Domingues Menezes" initials="CDM" lastIdx="2" clrIdx="0"/>
  <p:cmAuthor id="2" name="Ricardo Ferreira" initials="RF" lastIdx="1" clrIdx="1">
    <p:extLst>
      <p:ext uri="{19B8F6BF-5375-455C-9EA6-DF929625EA0E}">
        <p15:presenceInfo xmlns:p15="http://schemas.microsoft.com/office/powerpoint/2012/main" userId="282da971d5c82e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339933"/>
    <a:srgbClr val="006600"/>
    <a:srgbClr val="66CCFF"/>
    <a:srgbClr val="FF9900"/>
    <a:srgbClr val="FFCC00"/>
    <a:srgbClr val="008080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95032-1C0B-48F0-A9F2-A84F346D4D48}" v="18" dt="2020-02-13T16:09:39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343" autoAdjust="0"/>
  </p:normalViewPr>
  <p:slideViewPr>
    <p:cSldViewPr>
      <p:cViewPr varScale="1">
        <p:scale>
          <a:sx n="62" d="100"/>
          <a:sy n="62" d="100"/>
        </p:scale>
        <p:origin x="14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" userId="3370ae1e-6a20-49b4-abf2-2c2f836e3512" providerId="ADAL" clId="{BA23224C-9EC3-466B-BBB3-21116AEA6B41}"/>
    <pc:docChg chg="addSld delSld modSld">
      <pc:chgData name="Ricardo" userId="3370ae1e-6a20-49b4-abf2-2c2f836e3512" providerId="ADAL" clId="{BA23224C-9EC3-466B-BBB3-21116AEA6B41}" dt="2020-02-04T18:42:12.068" v="1" actId="47"/>
      <pc:docMkLst>
        <pc:docMk/>
      </pc:docMkLst>
      <pc:sldChg chg="add del">
        <pc:chgData name="Ricardo" userId="3370ae1e-6a20-49b4-abf2-2c2f836e3512" providerId="ADAL" clId="{BA23224C-9EC3-466B-BBB3-21116AEA6B41}" dt="2020-02-04T18:42:12.068" v="1" actId="47"/>
        <pc:sldMkLst>
          <pc:docMk/>
          <pc:sldMk cId="2105549927" sldId="415"/>
        </pc:sldMkLst>
      </pc:sldChg>
    </pc:docChg>
  </pc:docChgLst>
  <pc:docChgLst>
    <pc:chgData name="Ricardo de Godoi Mattos Ferreira" userId="3370ae1e-6a20-49b4-abf2-2c2f836e3512" providerId="ADAL" clId="{68D95032-1C0B-48F0-A9F2-A84F346D4D48}"/>
    <pc:docChg chg="undo custSel addSld delSld modSld sldOrd">
      <pc:chgData name="Ricardo de Godoi Mattos Ferreira" userId="3370ae1e-6a20-49b4-abf2-2c2f836e3512" providerId="ADAL" clId="{68D95032-1C0B-48F0-A9F2-A84F346D4D48}" dt="2020-02-13T16:18:34.189" v="471" actId="47"/>
      <pc:docMkLst>
        <pc:docMk/>
      </pc:docMkLst>
      <pc:sldChg chg="addSp delSp modSp ord">
        <pc:chgData name="Ricardo de Godoi Mattos Ferreira" userId="3370ae1e-6a20-49b4-abf2-2c2f836e3512" providerId="ADAL" clId="{68D95032-1C0B-48F0-A9F2-A84F346D4D48}" dt="2020-02-13T15:22:31.164" v="220"/>
        <pc:sldMkLst>
          <pc:docMk/>
          <pc:sldMk cId="1830380272" sldId="264"/>
        </pc:sldMkLst>
        <pc:spChg chg="mod">
          <ac:chgData name="Ricardo de Godoi Mattos Ferreira" userId="3370ae1e-6a20-49b4-abf2-2c2f836e3512" providerId="ADAL" clId="{68D95032-1C0B-48F0-A9F2-A84F346D4D48}" dt="2020-02-13T15:16:40.755" v="215" actId="1076"/>
          <ac:spMkLst>
            <pc:docMk/>
            <pc:sldMk cId="1830380272" sldId="264"/>
            <ac:spMk id="3" creationId="{00000000-0000-0000-0000-000000000000}"/>
          </ac:spMkLst>
        </pc:spChg>
        <pc:spChg chg="add del mod">
          <ac:chgData name="Ricardo de Godoi Mattos Ferreira" userId="3370ae1e-6a20-49b4-abf2-2c2f836e3512" providerId="ADAL" clId="{68D95032-1C0B-48F0-A9F2-A84F346D4D48}" dt="2020-02-13T15:16:33.682" v="214" actId="6549"/>
          <ac:spMkLst>
            <pc:docMk/>
            <pc:sldMk cId="1830380272" sldId="264"/>
            <ac:spMk id="4" creationId="{00000000-0000-0000-0000-000000000000}"/>
          </ac:spMkLst>
        </pc:spChg>
      </pc:sldChg>
      <pc:sldChg chg="modSp">
        <pc:chgData name="Ricardo de Godoi Mattos Ferreira" userId="3370ae1e-6a20-49b4-abf2-2c2f836e3512" providerId="ADAL" clId="{68D95032-1C0B-48F0-A9F2-A84F346D4D48}" dt="2020-02-13T12:16:31.282" v="148" actId="20577"/>
        <pc:sldMkLst>
          <pc:docMk/>
          <pc:sldMk cId="2229254186" sldId="289"/>
        </pc:sldMkLst>
        <pc:spChg chg="mod">
          <ac:chgData name="Ricardo de Godoi Mattos Ferreira" userId="3370ae1e-6a20-49b4-abf2-2c2f836e3512" providerId="ADAL" clId="{68D95032-1C0B-48F0-A9F2-A84F346D4D48}" dt="2020-02-13T12:14:22.203" v="23" actId="20577"/>
          <ac:spMkLst>
            <pc:docMk/>
            <pc:sldMk cId="2229254186" sldId="289"/>
            <ac:spMk id="2" creationId="{00000000-0000-0000-0000-000000000000}"/>
          </ac:spMkLst>
        </pc:spChg>
        <pc:spChg chg="mod">
          <ac:chgData name="Ricardo de Godoi Mattos Ferreira" userId="3370ae1e-6a20-49b4-abf2-2c2f836e3512" providerId="ADAL" clId="{68D95032-1C0B-48F0-A9F2-A84F346D4D48}" dt="2020-02-13T12:16:31.282" v="148" actId="20577"/>
          <ac:spMkLst>
            <pc:docMk/>
            <pc:sldMk cId="2229254186" sldId="289"/>
            <ac:spMk id="3" creationId="{00000000-0000-0000-0000-000000000000}"/>
          </ac:spMkLst>
        </pc:spChg>
      </pc:sldChg>
      <pc:sldChg chg="add del">
        <pc:chgData name="Ricardo de Godoi Mattos Ferreira" userId="3370ae1e-6a20-49b4-abf2-2c2f836e3512" providerId="ADAL" clId="{68D95032-1C0B-48F0-A9F2-A84F346D4D48}" dt="2020-02-13T15:33:17.490" v="427" actId="47"/>
        <pc:sldMkLst>
          <pc:docMk/>
          <pc:sldMk cId="2235339434" sldId="369"/>
        </pc:sldMkLst>
      </pc:sldChg>
      <pc:sldChg chg="del">
        <pc:chgData name="Ricardo de Godoi Mattos Ferreira" userId="3370ae1e-6a20-49b4-abf2-2c2f836e3512" providerId="ADAL" clId="{68D95032-1C0B-48F0-A9F2-A84F346D4D48}" dt="2020-02-13T15:28:40.885" v="409" actId="47"/>
        <pc:sldMkLst>
          <pc:docMk/>
          <pc:sldMk cId="1879329196" sldId="380"/>
        </pc:sldMkLst>
      </pc:sldChg>
      <pc:sldChg chg="del">
        <pc:chgData name="Ricardo de Godoi Mattos Ferreira" userId="3370ae1e-6a20-49b4-abf2-2c2f836e3512" providerId="ADAL" clId="{68D95032-1C0B-48F0-A9F2-A84F346D4D48}" dt="2020-02-13T15:29:16.517" v="420" actId="47"/>
        <pc:sldMkLst>
          <pc:docMk/>
          <pc:sldMk cId="3253470813" sldId="381"/>
        </pc:sldMkLst>
      </pc:sldChg>
      <pc:sldChg chg="del">
        <pc:chgData name="Ricardo de Godoi Mattos Ferreira" userId="3370ae1e-6a20-49b4-abf2-2c2f836e3512" providerId="ADAL" clId="{68D95032-1C0B-48F0-A9F2-A84F346D4D48}" dt="2020-02-13T15:29:03.857" v="416" actId="47"/>
        <pc:sldMkLst>
          <pc:docMk/>
          <pc:sldMk cId="2662644414" sldId="382"/>
        </pc:sldMkLst>
      </pc:sldChg>
      <pc:sldChg chg="ord">
        <pc:chgData name="Ricardo de Godoi Mattos Ferreira" userId="3370ae1e-6a20-49b4-abf2-2c2f836e3512" providerId="ADAL" clId="{68D95032-1C0B-48F0-A9F2-A84F346D4D48}" dt="2020-02-13T15:17:24.849" v="218"/>
        <pc:sldMkLst>
          <pc:docMk/>
          <pc:sldMk cId="3898566340" sldId="384"/>
        </pc:sldMkLst>
      </pc:sldChg>
      <pc:sldChg chg="del">
        <pc:chgData name="Ricardo de Godoi Mattos Ferreira" userId="3370ae1e-6a20-49b4-abf2-2c2f836e3512" providerId="ADAL" clId="{68D95032-1C0B-48F0-A9F2-A84F346D4D48}" dt="2020-02-13T15:29:17.094" v="421" actId="47"/>
        <pc:sldMkLst>
          <pc:docMk/>
          <pc:sldMk cId="2902761501" sldId="389"/>
        </pc:sldMkLst>
      </pc:sldChg>
      <pc:sldChg chg="del">
        <pc:chgData name="Ricardo de Godoi Mattos Ferreira" userId="3370ae1e-6a20-49b4-abf2-2c2f836e3512" providerId="ADAL" clId="{68D95032-1C0B-48F0-A9F2-A84F346D4D48}" dt="2020-02-13T15:28:48.914" v="413" actId="47"/>
        <pc:sldMkLst>
          <pc:docMk/>
          <pc:sldMk cId="3412261511" sldId="396"/>
        </pc:sldMkLst>
      </pc:sldChg>
      <pc:sldChg chg="ord">
        <pc:chgData name="Ricardo de Godoi Mattos Ferreira" userId="3370ae1e-6a20-49b4-abf2-2c2f836e3512" providerId="ADAL" clId="{68D95032-1C0B-48F0-A9F2-A84F346D4D48}" dt="2020-02-13T15:36:51.592" v="442"/>
        <pc:sldMkLst>
          <pc:docMk/>
          <pc:sldMk cId="2169194388" sldId="398"/>
        </pc:sldMkLst>
      </pc:sldChg>
      <pc:sldChg chg="del ord">
        <pc:chgData name="Ricardo de Godoi Mattos Ferreira" userId="3370ae1e-6a20-49b4-abf2-2c2f836e3512" providerId="ADAL" clId="{68D95032-1C0B-48F0-A9F2-A84F346D4D48}" dt="2020-02-13T15:27:50.561" v="407" actId="47"/>
        <pc:sldMkLst>
          <pc:docMk/>
          <pc:sldMk cId="3467732027" sldId="399"/>
        </pc:sldMkLst>
      </pc:sldChg>
      <pc:sldChg chg="del">
        <pc:chgData name="Ricardo de Godoi Mattos Ferreira" userId="3370ae1e-6a20-49b4-abf2-2c2f836e3512" providerId="ADAL" clId="{68D95032-1C0B-48F0-A9F2-A84F346D4D48}" dt="2020-02-13T15:28:41.381" v="410" actId="47"/>
        <pc:sldMkLst>
          <pc:docMk/>
          <pc:sldMk cId="2501658177" sldId="400"/>
        </pc:sldMkLst>
      </pc:sldChg>
      <pc:sldChg chg="del">
        <pc:chgData name="Ricardo de Godoi Mattos Ferreira" userId="3370ae1e-6a20-49b4-abf2-2c2f836e3512" providerId="ADAL" clId="{68D95032-1C0B-48F0-A9F2-A84F346D4D48}" dt="2020-02-13T15:28:42" v="411" actId="47"/>
        <pc:sldMkLst>
          <pc:docMk/>
          <pc:sldMk cId="3223409341" sldId="401"/>
        </pc:sldMkLst>
      </pc:sldChg>
      <pc:sldChg chg="del">
        <pc:chgData name="Ricardo de Godoi Mattos Ferreira" userId="3370ae1e-6a20-49b4-abf2-2c2f836e3512" providerId="ADAL" clId="{68D95032-1C0B-48F0-A9F2-A84F346D4D48}" dt="2020-02-13T15:28:40.126" v="408" actId="47"/>
        <pc:sldMkLst>
          <pc:docMk/>
          <pc:sldMk cId="2003331016" sldId="403"/>
        </pc:sldMkLst>
      </pc:sldChg>
      <pc:sldChg chg="del">
        <pc:chgData name="Ricardo de Godoi Mattos Ferreira" userId="3370ae1e-6a20-49b4-abf2-2c2f836e3512" providerId="ADAL" clId="{68D95032-1C0B-48F0-A9F2-A84F346D4D48}" dt="2020-02-13T15:29:01.683" v="414" actId="47"/>
        <pc:sldMkLst>
          <pc:docMk/>
          <pc:sldMk cId="1551337242" sldId="404"/>
        </pc:sldMkLst>
      </pc:sldChg>
      <pc:sldChg chg="modSp ord">
        <pc:chgData name="Ricardo de Godoi Mattos Ferreira" userId="3370ae1e-6a20-49b4-abf2-2c2f836e3512" providerId="ADAL" clId="{68D95032-1C0B-48F0-A9F2-A84F346D4D48}" dt="2020-02-13T15:36:51.592" v="442"/>
        <pc:sldMkLst>
          <pc:docMk/>
          <pc:sldMk cId="722995253" sldId="405"/>
        </pc:sldMkLst>
        <pc:picChg chg="mod modCrop">
          <ac:chgData name="Ricardo de Godoi Mattos Ferreira" userId="3370ae1e-6a20-49b4-abf2-2c2f836e3512" providerId="ADAL" clId="{68D95032-1C0B-48F0-A9F2-A84F346D4D48}" dt="2020-02-13T15:36:13.079" v="438" actId="14100"/>
          <ac:picMkLst>
            <pc:docMk/>
            <pc:sldMk cId="722995253" sldId="405"/>
            <ac:picMk id="4" creationId="{89608C45-CD33-43C5-9BF2-750716A185D7}"/>
          </ac:picMkLst>
        </pc:picChg>
      </pc:sldChg>
      <pc:sldChg chg="del">
        <pc:chgData name="Ricardo de Godoi Mattos Ferreira" userId="3370ae1e-6a20-49b4-abf2-2c2f836e3512" providerId="ADAL" clId="{68D95032-1C0B-48F0-A9F2-A84F346D4D48}" dt="2020-02-13T15:29:09.372" v="418" actId="47"/>
        <pc:sldMkLst>
          <pc:docMk/>
          <pc:sldMk cId="4201821152" sldId="406"/>
        </pc:sldMkLst>
      </pc:sldChg>
      <pc:sldChg chg="ord">
        <pc:chgData name="Ricardo de Godoi Mattos Ferreira" userId="3370ae1e-6a20-49b4-abf2-2c2f836e3512" providerId="ADAL" clId="{68D95032-1C0B-48F0-A9F2-A84F346D4D48}" dt="2020-02-13T15:36:51.592" v="442"/>
        <pc:sldMkLst>
          <pc:docMk/>
          <pc:sldMk cId="2551014140" sldId="407"/>
        </pc:sldMkLst>
      </pc:sldChg>
      <pc:sldChg chg="del">
        <pc:chgData name="Ricardo de Godoi Mattos Ferreira" userId="3370ae1e-6a20-49b4-abf2-2c2f836e3512" providerId="ADAL" clId="{68D95032-1C0B-48F0-A9F2-A84F346D4D48}" dt="2020-02-13T15:29:05.149" v="417" actId="47"/>
        <pc:sldMkLst>
          <pc:docMk/>
          <pc:sldMk cId="120528356" sldId="409"/>
        </pc:sldMkLst>
      </pc:sldChg>
      <pc:sldChg chg="del">
        <pc:chgData name="Ricardo de Godoi Mattos Ferreira" userId="3370ae1e-6a20-49b4-abf2-2c2f836e3512" providerId="ADAL" clId="{68D95032-1C0B-48F0-A9F2-A84F346D4D48}" dt="2020-02-13T15:29:02.574" v="415" actId="47"/>
        <pc:sldMkLst>
          <pc:docMk/>
          <pc:sldMk cId="958647008" sldId="411"/>
        </pc:sldMkLst>
      </pc:sldChg>
      <pc:sldChg chg="del">
        <pc:chgData name="Ricardo de Godoi Mattos Ferreira" userId="3370ae1e-6a20-49b4-abf2-2c2f836e3512" providerId="ADAL" clId="{68D95032-1C0B-48F0-A9F2-A84F346D4D48}" dt="2020-02-13T15:29:19.586" v="422" actId="47"/>
        <pc:sldMkLst>
          <pc:docMk/>
          <pc:sldMk cId="2484409418" sldId="412"/>
        </pc:sldMkLst>
      </pc:sldChg>
      <pc:sldChg chg="del">
        <pc:chgData name="Ricardo de Godoi Mattos Ferreira" userId="3370ae1e-6a20-49b4-abf2-2c2f836e3512" providerId="ADAL" clId="{68D95032-1C0B-48F0-A9F2-A84F346D4D48}" dt="2020-02-13T15:29:12.285" v="419" actId="47"/>
        <pc:sldMkLst>
          <pc:docMk/>
          <pc:sldMk cId="1790214002" sldId="413"/>
        </pc:sldMkLst>
      </pc:sldChg>
      <pc:sldChg chg="del">
        <pc:chgData name="Ricardo de Godoi Mattos Ferreira" userId="3370ae1e-6a20-49b4-abf2-2c2f836e3512" providerId="ADAL" clId="{68D95032-1C0B-48F0-A9F2-A84F346D4D48}" dt="2020-02-13T15:28:42.954" v="412" actId="47"/>
        <pc:sldMkLst>
          <pc:docMk/>
          <pc:sldMk cId="658546306" sldId="414"/>
        </pc:sldMkLst>
      </pc:sldChg>
      <pc:sldChg chg="addSp modSp add ord">
        <pc:chgData name="Ricardo de Godoi Mattos Ferreira" userId="3370ae1e-6a20-49b4-abf2-2c2f836e3512" providerId="ADAL" clId="{68D95032-1C0B-48F0-A9F2-A84F346D4D48}" dt="2020-02-13T15:38:25.628" v="450" actId="1076"/>
        <pc:sldMkLst>
          <pc:docMk/>
          <pc:sldMk cId="871899291" sldId="415"/>
        </pc:sldMkLst>
        <pc:picChg chg="add mod modCrop">
          <ac:chgData name="Ricardo de Godoi Mattos Ferreira" userId="3370ae1e-6a20-49b4-abf2-2c2f836e3512" providerId="ADAL" clId="{68D95032-1C0B-48F0-A9F2-A84F346D4D48}" dt="2020-02-13T15:38:25.628" v="450" actId="1076"/>
          <ac:picMkLst>
            <pc:docMk/>
            <pc:sldMk cId="871899291" sldId="415"/>
            <ac:picMk id="4" creationId="{58CACA19-4F87-48E2-82E8-ED5751CD9EFE}"/>
          </ac:picMkLst>
        </pc:picChg>
      </pc:sldChg>
      <pc:sldChg chg="add">
        <pc:chgData name="Ricardo de Godoi Mattos Ferreira" userId="3370ae1e-6a20-49b4-abf2-2c2f836e3512" providerId="ADAL" clId="{68D95032-1C0B-48F0-A9F2-A84F346D4D48}" dt="2020-02-13T14:48:32.504" v="152"/>
        <pc:sldMkLst>
          <pc:docMk/>
          <pc:sldMk cId="481859525" sldId="418"/>
        </pc:sldMkLst>
      </pc:sldChg>
      <pc:sldChg chg="add del">
        <pc:chgData name="Ricardo de Godoi Mattos Ferreira" userId="3370ae1e-6a20-49b4-abf2-2c2f836e3512" providerId="ADAL" clId="{68D95032-1C0B-48F0-A9F2-A84F346D4D48}" dt="2020-02-13T16:18:34.189" v="471" actId="47"/>
        <pc:sldMkLst>
          <pc:docMk/>
          <pc:sldMk cId="610905087" sldId="419"/>
        </pc:sldMkLst>
      </pc:sldChg>
      <pc:sldChg chg="add del">
        <pc:chgData name="Ricardo de Godoi Mattos Ferreira" userId="3370ae1e-6a20-49b4-abf2-2c2f836e3512" providerId="ADAL" clId="{68D95032-1C0B-48F0-A9F2-A84F346D4D48}" dt="2020-02-13T15:27:01.634" v="404" actId="47"/>
        <pc:sldMkLst>
          <pc:docMk/>
          <pc:sldMk cId="3348838147" sldId="420"/>
        </pc:sldMkLst>
      </pc:sldChg>
      <pc:sldChg chg="add">
        <pc:chgData name="Ricardo de Godoi Mattos Ferreira" userId="3370ae1e-6a20-49b4-abf2-2c2f836e3512" providerId="ADAL" clId="{68D95032-1C0B-48F0-A9F2-A84F346D4D48}" dt="2020-02-13T14:48:32.504" v="152"/>
        <pc:sldMkLst>
          <pc:docMk/>
          <pc:sldMk cId="890122771" sldId="421"/>
        </pc:sldMkLst>
      </pc:sldChg>
      <pc:sldChg chg="modSp add">
        <pc:chgData name="Ricardo de Godoi Mattos Ferreira" userId="3370ae1e-6a20-49b4-abf2-2c2f836e3512" providerId="ADAL" clId="{68D95032-1C0B-48F0-A9F2-A84F346D4D48}" dt="2020-02-13T15:27:21.810" v="406" actId="123"/>
        <pc:sldMkLst>
          <pc:docMk/>
          <pc:sldMk cId="3134495536" sldId="422"/>
        </pc:sldMkLst>
        <pc:spChg chg="mod">
          <ac:chgData name="Ricardo de Godoi Mattos Ferreira" userId="3370ae1e-6a20-49b4-abf2-2c2f836e3512" providerId="ADAL" clId="{68D95032-1C0B-48F0-A9F2-A84F346D4D48}" dt="2020-02-13T15:27:21.810" v="406" actId="123"/>
          <ac:spMkLst>
            <pc:docMk/>
            <pc:sldMk cId="3134495536" sldId="422"/>
            <ac:spMk id="6" creationId="{D11AEEE9-F7C8-4791-A0FC-19DC8F957315}"/>
          </ac:spMkLst>
        </pc:spChg>
      </pc:sldChg>
      <pc:sldChg chg="add">
        <pc:chgData name="Ricardo de Godoi Mattos Ferreira" userId="3370ae1e-6a20-49b4-abf2-2c2f836e3512" providerId="ADAL" clId="{68D95032-1C0B-48F0-A9F2-A84F346D4D48}" dt="2020-02-13T14:48:32.504" v="152"/>
        <pc:sldMkLst>
          <pc:docMk/>
          <pc:sldMk cId="3631395132" sldId="423"/>
        </pc:sldMkLst>
      </pc:sldChg>
      <pc:sldChg chg="modSp add del ord">
        <pc:chgData name="Ricardo de Godoi Mattos Ferreira" userId="3370ae1e-6a20-49b4-abf2-2c2f836e3512" providerId="ADAL" clId="{68D95032-1C0B-48F0-A9F2-A84F346D4D48}" dt="2020-02-13T15:16:47.034" v="216" actId="47"/>
        <pc:sldMkLst>
          <pc:docMk/>
          <pc:sldMk cId="4247670998" sldId="424"/>
        </pc:sldMkLst>
        <pc:spChg chg="mod">
          <ac:chgData name="Ricardo de Godoi Mattos Ferreira" userId="3370ae1e-6a20-49b4-abf2-2c2f836e3512" providerId="ADAL" clId="{68D95032-1C0B-48F0-A9F2-A84F346D4D48}" dt="2020-02-13T15:16:14.746" v="210"/>
          <ac:spMkLst>
            <pc:docMk/>
            <pc:sldMk cId="4247670998" sldId="424"/>
            <ac:spMk id="3" creationId="{9EFF6303-5B37-4912-B892-16E0B9714BEC}"/>
          </ac:spMkLst>
        </pc:spChg>
      </pc:sldChg>
      <pc:sldChg chg="add ord">
        <pc:chgData name="Ricardo de Godoi Mattos Ferreira" userId="3370ae1e-6a20-49b4-abf2-2c2f836e3512" providerId="ADAL" clId="{68D95032-1C0B-48F0-A9F2-A84F346D4D48}" dt="2020-02-13T15:23:20.634" v="226"/>
        <pc:sldMkLst>
          <pc:docMk/>
          <pc:sldMk cId="4248688769" sldId="425"/>
        </pc:sldMkLst>
      </pc:sldChg>
      <pc:sldChg chg="add">
        <pc:chgData name="Ricardo de Godoi Mattos Ferreira" userId="3370ae1e-6a20-49b4-abf2-2c2f836e3512" providerId="ADAL" clId="{68D95032-1C0B-48F0-A9F2-A84F346D4D48}" dt="2020-02-13T14:48:32.504" v="152"/>
        <pc:sldMkLst>
          <pc:docMk/>
          <pc:sldMk cId="1173835467" sldId="426"/>
        </pc:sldMkLst>
      </pc:sldChg>
      <pc:sldChg chg="add">
        <pc:chgData name="Ricardo de Godoi Mattos Ferreira" userId="3370ae1e-6a20-49b4-abf2-2c2f836e3512" providerId="ADAL" clId="{68D95032-1C0B-48F0-A9F2-A84F346D4D48}" dt="2020-02-13T14:48:32.504" v="152"/>
        <pc:sldMkLst>
          <pc:docMk/>
          <pc:sldMk cId="1474871408" sldId="427"/>
        </pc:sldMkLst>
      </pc:sldChg>
      <pc:sldChg chg="addSp delSp add del">
        <pc:chgData name="Ricardo de Godoi Mattos Ferreira" userId="3370ae1e-6a20-49b4-abf2-2c2f836e3512" providerId="ADAL" clId="{68D95032-1C0B-48F0-A9F2-A84F346D4D48}" dt="2020-02-13T15:29:20.599" v="423" actId="47"/>
        <pc:sldMkLst>
          <pc:docMk/>
          <pc:sldMk cId="1910090006" sldId="428"/>
        </pc:sldMkLst>
        <pc:spChg chg="add del">
          <ac:chgData name="Ricardo de Godoi Mattos Ferreira" userId="3370ae1e-6a20-49b4-abf2-2c2f836e3512" providerId="ADAL" clId="{68D95032-1C0B-48F0-A9F2-A84F346D4D48}" dt="2020-02-13T15:00:28.281" v="157"/>
          <ac:spMkLst>
            <pc:docMk/>
            <pc:sldMk cId="1910090006" sldId="428"/>
            <ac:spMk id="4" creationId="{D7A237DD-8DA0-4019-B7F6-D565E961C3B1}"/>
          </ac:spMkLst>
        </pc:spChg>
        <pc:spChg chg="add del">
          <ac:chgData name="Ricardo de Godoi Mattos Ferreira" userId="3370ae1e-6a20-49b4-abf2-2c2f836e3512" providerId="ADAL" clId="{68D95032-1C0B-48F0-A9F2-A84F346D4D48}" dt="2020-02-13T15:00:28.037" v="156"/>
          <ac:spMkLst>
            <pc:docMk/>
            <pc:sldMk cId="1910090006" sldId="428"/>
            <ac:spMk id="5" creationId="{377B370F-1318-486F-86CE-D2F996998BB6}"/>
          </ac:spMkLst>
        </pc:spChg>
      </pc:sldChg>
      <pc:sldChg chg="addSp modSp add del">
        <pc:chgData name="Ricardo de Godoi Mattos Ferreira" userId="3370ae1e-6a20-49b4-abf2-2c2f836e3512" providerId="ADAL" clId="{68D95032-1C0B-48F0-A9F2-A84F346D4D48}" dt="2020-02-13T15:31:47.301" v="424" actId="47"/>
        <pc:sldMkLst>
          <pc:docMk/>
          <pc:sldMk cId="3493659358" sldId="544"/>
        </pc:sldMkLst>
        <pc:spChg chg="add mod">
          <ac:chgData name="Ricardo de Godoi Mattos Ferreira" userId="3370ae1e-6a20-49b4-abf2-2c2f836e3512" providerId="ADAL" clId="{68D95032-1C0B-48F0-A9F2-A84F346D4D48}" dt="2020-02-13T15:01:43.588" v="194" actId="1076"/>
          <ac:spMkLst>
            <pc:docMk/>
            <pc:sldMk cId="3493659358" sldId="544"/>
            <ac:spMk id="34" creationId="{F26D3492-735E-4097-8BC9-CBB16FD973E1}"/>
          </ac:spMkLst>
        </pc:spChg>
      </pc:sldChg>
      <pc:sldChg chg="add del">
        <pc:chgData name="Ricardo de Godoi Mattos Ferreira" userId="3370ae1e-6a20-49b4-abf2-2c2f836e3512" providerId="ADAL" clId="{68D95032-1C0B-48F0-A9F2-A84F346D4D48}" dt="2020-02-13T15:27:13.729" v="405" actId="47"/>
        <pc:sldMkLst>
          <pc:docMk/>
          <pc:sldMk cId="1368974160" sldId="545"/>
        </pc:sldMkLst>
      </pc:sldChg>
      <pc:sldChg chg="modSp add">
        <pc:chgData name="Ricardo de Godoi Mattos Ferreira" userId="3370ae1e-6a20-49b4-abf2-2c2f836e3512" providerId="ADAL" clId="{68D95032-1C0B-48F0-A9F2-A84F346D4D48}" dt="2020-02-13T15:40:37.383" v="469" actId="20577"/>
        <pc:sldMkLst>
          <pc:docMk/>
          <pc:sldMk cId="2239986480" sldId="546"/>
        </pc:sldMkLst>
        <pc:spChg chg="mod">
          <ac:chgData name="Ricardo de Godoi Mattos Ferreira" userId="3370ae1e-6a20-49b4-abf2-2c2f836e3512" providerId="ADAL" clId="{68D95032-1C0B-48F0-A9F2-A84F346D4D48}" dt="2020-02-13T15:26:26.413" v="403" actId="121"/>
          <ac:spMkLst>
            <pc:docMk/>
            <pc:sldMk cId="2239986480" sldId="546"/>
            <ac:spMk id="2" creationId="{737D7354-69D5-41AA-B96C-0A210743C64F}"/>
          </ac:spMkLst>
        </pc:spChg>
        <pc:spChg chg="mod">
          <ac:chgData name="Ricardo de Godoi Mattos Ferreira" userId="3370ae1e-6a20-49b4-abf2-2c2f836e3512" providerId="ADAL" clId="{68D95032-1C0B-48F0-A9F2-A84F346D4D48}" dt="2020-02-13T15:40:37.383" v="469" actId="20577"/>
          <ac:spMkLst>
            <pc:docMk/>
            <pc:sldMk cId="2239986480" sldId="546"/>
            <ac:spMk id="3" creationId="{3DF279A9-08A6-4BA5-A147-3CAC27C76E96}"/>
          </ac:spMkLst>
        </pc:spChg>
      </pc:sldChg>
      <pc:sldChg chg="add">
        <pc:chgData name="Ricardo de Godoi Mattos Ferreira" userId="3370ae1e-6a20-49b4-abf2-2c2f836e3512" providerId="ADAL" clId="{68D95032-1C0B-48F0-A9F2-A84F346D4D48}" dt="2020-02-13T16:09:39.316" v="470"/>
        <pc:sldMkLst>
          <pc:docMk/>
          <pc:sldMk cId="1766433439" sldId="5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5AD31-80A2-4A7C-914A-492BF013F58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3B4EEE-41D5-4419-89A9-3FECD67AA9E4}">
      <dgm:prSet phldrT="[Texto]"/>
      <dgm:spPr/>
      <dgm:t>
        <a:bodyPr/>
        <a:lstStyle/>
        <a:p>
          <a:r>
            <a:rPr lang="pt-BR" dirty="0"/>
            <a:t>Três questões fundamentais</a:t>
          </a:r>
        </a:p>
      </dgm:t>
    </dgm:pt>
    <dgm:pt modelId="{6A79B12D-A69B-4349-8481-C7C749C7AF28}" type="parTrans" cxnId="{E23EEAB6-7C28-4717-AACD-EE1998E3749F}">
      <dgm:prSet/>
      <dgm:spPr/>
      <dgm:t>
        <a:bodyPr/>
        <a:lstStyle/>
        <a:p>
          <a:endParaRPr lang="pt-BR"/>
        </a:p>
      </dgm:t>
    </dgm:pt>
    <dgm:pt modelId="{13CB6B9D-3DB2-4110-9E0D-BD7BCB33033B}" type="sibTrans" cxnId="{E23EEAB6-7C28-4717-AACD-EE1998E3749F}">
      <dgm:prSet/>
      <dgm:spPr/>
      <dgm:t>
        <a:bodyPr/>
        <a:lstStyle/>
        <a:p>
          <a:endParaRPr lang="pt-BR"/>
        </a:p>
      </dgm:t>
    </dgm:pt>
    <dgm:pt modelId="{57EEF558-FD2A-4E10-9AB5-BD9BCCC5516B}">
      <dgm:prSet phldrT="[Texto]"/>
      <dgm:spPr/>
      <dgm:t>
        <a:bodyPr/>
        <a:lstStyle/>
        <a:p>
          <a:r>
            <a:rPr lang="pt-BR" dirty="0"/>
            <a:t>Por que precisamos transformar?</a:t>
          </a:r>
        </a:p>
      </dgm:t>
    </dgm:pt>
    <dgm:pt modelId="{55DEE87F-E1E0-43D3-8D56-03DD358E75C9}" type="parTrans" cxnId="{551A7D28-52E2-4AD5-8B3E-9FAE01208492}">
      <dgm:prSet/>
      <dgm:spPr/>
      <dgm:t>
        <a:bodyPr/>
        <a:lstStyle/>
        <a:p>
          <a:endParaRPr lang="pt-BR"/>
        </a:p>
      </dgm:t>
    </dgm:pt>
    <dgm:pt modelId="{AFCD98F4-94FE-4AA5-996B-9B8C0BF08D43}" type="sibTrans" cxnId="{551A7D28-52E2-4AD5-8B3E-9FAE01208492}">
      <dgm:prSet/>
      <dgm:spPr/>
      <dgm:t>
        <a:bodyPr/>
        <a:lstStyle/>
        <a:p>
          <a:endParaRPr lang="pt-BR"/>
        </a:p>
      </dgm:t>
    </dgm:pt>
    <dgm:pt modelId="{B19EA4E2-F62C-491C-BA5C-B3EFF194CF27}">
      <dgm:prSet phldrT="[Texto]"/>
      <dgm:spPr/>
      <dgm:t>
        <a:bodyPr/>
        <a:lstStyle/>
        <a:p>
          <a:r>
            <a:rPr lang="pt-BR" dirty="0"/>
            <a:t>O que precisamos transformar?</a:t>
          </a:r>
        </a:p>
      </dgm:t>
    </dgm:pt>
    <dgm:pt modelId="{1AF916D9-F3C1-461C-AB5E-DDD9A6FE80CA}" type="parTrans" cxnId="{67D5FACE-30B9-4F1C-ACE3-CA8439AC068E}">
      <dgm:prSet/>
      <dgm:spPr/>
      <dgm:t>
        <a:bodyPr/>
        <a:lstStyle/>
        <a:p>
          <a:endParaRPr lang="pt-BR"/>
        </a:p>
      </dgm:t>
    </dgm:pt>
    <dgm:pt modelId="{E943FAF8-0F75-4C39-98A7-D548C6899242}" type="sibTrans" cxnId="{67D5FACE-30B9-4F1C-ACE3-CA8439AC068E}">
      <dgm:prSet/>
      <dgm:spPr/>
      <dgm:t>
        <a:bodyPr/>
        <a:lstStyle/>
        <a:p>
          <a:endParaRPr lang="pt-BR"/>
        </a:p>
      </dgm:t>
    </dgm:pt>
    <dgm:pt modelId="{F6572FF4-1F19-4A30-9980-3AF466F88510}">
      <dgm:prSet phldrT="[Texto]"/>
      <dgm:spPr/>
      <dgm:t>
        <a:bodyPr/>
        <a:lstStyle/>
        <a:p>
          <a:r>
            <a:rPr lang="pt-BR" dirty="0"/>
            <a:t>Como podemos transformar?</a:t>
          </a:r>
        </a:p>
      </dgm:t>
    </dgm:pt>
    <dgm:pt modelId="{963D4C00-661E-4D47-85FB-3E29704787B8}" type="parTrans" cxnId="{F8E5254B-9531-4E77-8D23-F63A5970394D}">
      <dgm:prSet/>
      <dgm:spPr/>
      <dgm:t>
        <a:bodyPr/>
        <a:lstStyle/>
        <a:p>
          <a:endParaRPr lang="pt-BR"/>
        </a:p>
      </dgm:t>
    </dgm:pt>
    <dgm:pt modelId="{B1439BFC-E124-45B5-8854-DCEF04226599}" type="sibTrans" cxnId="{F8E5254B-9531-4E77-8D23-F63A5970394D}">
      <dgm:prSet/>
      <dgm:spPr/>
      <dgm:t>
        <a:bodyPr/>
        <a:lstStyle/>
        <a:p>
          <a:endParaRPr lang="pt-BR"/>
        </a:p>
      </dgm:t>
    </dgm:pt>
    <dgm:pt modelId="{65758525-990F-4179-A2EB-8BEF3B728F28}" type="pres">
      <dgm:prSet presAssocID="{9AF5AD31-80A2-4A7C-914A-492BF013F5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52CEF1-E06E-4273-B36D-DEC514C0DE59}" type="pres">
      <dgm:prSet presAssocID="{EF3B4EEE-41D5-4419-89A9-3FECD67AA9E4}" presName="hierRoot1" presStyleCnt="0">
        <dgm:presLayoutVars>
          <dgm:hierBranch val="init"/>
        </dgm:presLayoutVars>
      </dgm:prSet>
      <dgm:spPr/>
    </dgm:pt>
    <dgm:pt modelId="{31D4C355-4006-4774-A2E5-F13813A4E66E}" type="pres">
      <dgm:prSet presAssocID="{EF3B4EEE-41D5-4419-89A9-3FECD67AA9E4}" presName="rootComposite1" presStyleCnt="0"/>
      <dgm:spPr/>
    </dgm:pt>
    <dgm:pt modelId="{026308FB-01B7-4D10-B67C-AE4441B445C8}" type="pres">
      <dgm:prSet presAssocID="{EF3B4EEE-41D5-4419-89A9-3FECD67AA9E4}" presName="rootText1" presStyleLbl="node0" presStyleIdx="0" presStyleCnt="1">
        <dgm:presLayoutVars>
          <dgm:chPref val="3"/>
        </dgm:presLayoutVars>
      </dgm:prSet>
      <dgm:spPr/>
    </dgm:pt>
    <dgm:pt modelId="{E61498A3-D653-45EB-BCA9-5DE2D5DFA439}" type="pres">
      <dgm:prSet presAssocID="{EF3B4EEE-41D5-4419-89A9-3FECD67AA9E4}" presName="rootConnector1" presStyleLbl="node1" presStyleIdx="0" presStyleCnt="0"/>
      <dgm:spPr/>
    </dgm:pt>
    <dgm:pt modelId="{65471BE4-C5F8-40DC-8633-6E255DAF91AF}" type="pres">
      <dgm:prSet presAssocID="{EF3B4EEE-41D5-4419-89A9-3FECD67AA9E4}" presName="hierChild2" presStyleCnt="0"/>
      <dgm:spPr/>
    </dgm:pt>
    <dgm:pt modelId="{DB6F48EF-DC15-4DA3-A57B-FDC06F6A8A7E}" type="pres">
      <dgm:prSet presAssocID="{55DEE87F-E1E0-43D3-8D56-03DD358E75C9}" presName="Name64" presStyleLbl="parChTrans1D2" presStyleIdx="0" presStyleCnt="3"/>
      <dgm:spPr/>
    </dgm:pt>
    <dgm:pt modelId="{38C30EF9-3F22-4870-B4D8-382AEB129ADE}" type="pres">
      <dgm:prSet presAssocID="{57EEF558-FD2A-4E10-9AB5-BD9BCCC5516B}" presName="hierRoot2" presStyleCnt="0">
        <dgm:presLayoutVars>
          <dgm:hierBranch val="init"/>
        </dgm:presLayoutVars>
      </dgm:prSet>
      <dgm:spPr/>
    </dgm:pt>
    <dgm:pt modelId="{9088FA0D-0CEC-46CD-95AD-D88673CB32B6}" type="pres">
      <dgm:prSet presAssocID="{57EEF558-FD2A-4E10-9AB5-BD9BCCC5516B}" presName="rootComposite" presStyleCnt="0"/>
      <dgm:spPr/>
    </dgm:pt>
    <dgm:pt modelId="{BECEE38A-738A-44BD-A251-2E575AA272EB}" type="pres">
      <dgm:prSet presAssocID="{57EEF558-FD2A-4E10-9AB5-BD9BCCC5516B}" presName="rootText" presStyleLbl="node2" presStyleIdx="0" presStyleCnt="3">
        <dgm:presLayoutVars>
          <dgm:chPref val="3"/>
        </dgm:presLayoutVars>
      </dgm:prSet>
      <dgm:spPr/>
    </dgm:pt>
    <dgm:pt modelId="{5730F517-02B5-4EF7-AE7E-F4FB8E9F0647}" type="pres">
      <dgm:prSet presAssocID="{57EEF558-FD2A-4E10-9AB5-BD9BCCC5516B}" presName="rootConnector" presStyleLbl="node2" presStyleIdx="0" presStyleCnt="3"/>
      <dgm:spPr/>
    </dgm:pt>
    <dgm:pt modelId="{1E7080F3-2D9E-4C30-A39E-C80561C59A6C}" type="pres">
      <dgm:prSet presAssocID="{57EEF558-FD2A-4E10-9AB5-BD9BCCC5516B}" presName="hierChild4" presStyleCnt="0"/>
      <dgm:spPr/>
    </dgm:pt>
    <dgm:pt modelId="{A45BA0B8-CF6C-418C-BDFF-1A8D479B4404}" type="pres">
      <dgm:prSet presAssocID="{57EEF558-FD2A-4E10-9AB5-BD9BCCC5516B}" presName="hierChild5" presStyleCnt="0"/>
      <dgm:spPr/>
    </dgm:pt>
    <dgm:pt modelId="{FC85E5CB-77D2-458B-9398-5F526B321462}" type="pres">
      <dgm:prSet presAssocID="{1AF916D9-F3C1-461C-AB5E-DDD9A6FE80CA}" presName="Name64" presStyleLbl="parChTrans1D2" presStyleIdx="1" presStyleCnt="3"/>
      <dgm:spPr/>
    </dgm:pt>
    <dgm:pt modelId="{DD98ADFA-0AEB-4EB0-9188-3A519D41A38F}" type="pres">
      <dgm:prSet presAssocID="{B19EA4E2-F62C-491C-BA5C-B3EFF194CF27}" presName="hierRoot2" presStyleCnt="0">
        <dgm:presLayoutVars>
          <dgm:hierBranch val="init"/>
        </dgm:presLayoutVars>
      </dgm:prSet>
      <dgm:spPr/>
    </dgm:pt>
    <dgm:pt modelId="{387A439D-58D9-4E38-A00C-0BE6D5D285C7}" type="pres">
      <dgm:prSet presAssocID="{B19EA4E2-F62C-491C-BA5C-B3EFF194CF27}" presName="rootComposite" presStyleCnt="0"/>
      <dgm:spPr/>
    </dgm:pt>
    <dgm:pt modelId="{7C30A9E8-9DA6-4035-BD03-FE721F04C84E}" type="pres">
      <dgm:prSet presAssocID="{B19EA4E2-F62C-491C-BA5C-B3EFF194CF27}" presName="rootText" presStyleLbl="node2" presStyleIdx="1" presStyleCnt="3">
        <dgm:presLayoutVars>
          <dgm:chPref val="3"/>
        </dgm:presLayoutVars>
      </dgm:prSet>
      <dgm:spPr/>
    </dgm:pt>
    <dgm:pt modelId="{F99EF68F-A840-48D5-94E7-A31E49112166}" type="pres">
      <dgm:prSet presAssocID="{B19EA4E2-F62C-491C-BA5C-B3EFF194CF27}" presName="rootConnector" presStyleLbl="node2" presStyleIdx="1" presStyleCnt="3"/>
      <dgm:spPr/>
    </dgm:pt>
    <dgm:pt modelId="{CBB3983C-0779-4A53-8572-A0B1FCBC2433}" type="pres">
      <dgm:prSet presAssocID="{B19EA4E2-F62C-491C-BA5C-B3EFF194CF27}" presName="hierChild4" presStyleCnt="0"/>
      <dgm:spPr/>
    </dgm:pt>
    <dgm:pt modelId="{49DACC1E-D03F-43DC-917E-15F85E723C94}" type="pres">
      <dgm:prSet presAssocID="{B19EA4E2-F62C-491C-BA5C-B3EFF194CF27}" presName="hierChild5" presStyleCnt="0"/>
      <dgm:spPr/>
    </dgm:pt>
    <dgm:pt modelId="{252CB32E-0DE3-41BB-A460-14F1F65667E3}" type="pres">
      <dgm:prSet presAssocID="{963D4C00-661E-4D47-85FB-3E29704787B8}" presName="Name64" presStyleLbl="parChTrans1D2" presStyleIdx="2" presStyleCnt="3"/>
      <dgm:spPr/>
    </dgm:pt>
    <dgm:pt modelId="{F7832C4C-E2E2-45B5-B4D6-A1EEDF824DA3}" type="pres">
      <dgm:prSet presAssocID="{F6572FF4-1F19-4A30-9980-3AF466F88510}" presName="hierRoot2" presStyleCnt="0">
        <dgm:presLayoutVars>
          <dgm:hierBranch val="init"/>
        </dgm:presLayoutVars>
      </dgm:prSet>
      <dgm:spPr/>
    </dgm:pt>
    <dgm:pt modelId="{26D28E7D-237D-4D3B-9233-B10BCCD93BF9}" type="pres">
      <dgm:prSet presAssocID="{F6572FF4-1F19-4A30-9980-3AF466F88510}" presName="rootComposite" presStyleCnt="0"/>
      <dgm:spPr/>
    </dgm:pt>
    <dgm:pt modelId="{26659FFC-0594-404A-8168-CA36B088751E}" type="pres">
      <dgm:prSet presAssocID="{F6572FF4-1F19-4A30-9980-3AF466F88510}" presName="rootText" presStyleLbl="node2" presStyleIdx="2" presStyleCnt="3">
        <dgm:presLayoutVars>
          <dgm:chPref val="3"/>
        </dgm:presLayoutVars>
      </dgm:prSet>
      <dgm:spPr/>
    </dgm:pt>
    <dgm:pt modelId="{59AA138C-255B-4B6D-BE89-2F5CC425755D}" type="pres">
      <dgm:prSet presAssocID="{F6572FF4-1F19-4A30-9980-3AF466F88510}" presName="rootConnector" presStyleLbl="node2" presStyleIdx="2" presStyleCnt="3"/>
      <dgm:spPr/>
    </dgm:pt>
    <dgm:pt modelId="{9E51ADEC-CDBE-4E24-86BF-DB955F3108E7}" type="pres">
      <dgm:prSet presAssocID="{F6572FF4-1F19-4A30-9980-3AF466F88510}" presName="hierChild4" presStyleCnt="0"/>
      <dgm:spPr/>
    </dgm:pt>
    <dgm:pt modelId="{9E6D56F9-5D5C-47BB-8EC7-58085E977C34}" type="pres">
      <dgm:prSet presAssocID="{F6572FF4-1F19-4A30-9980-3AF466F88510}" presName="hierChild5" presStyleCnt="0"/>
      <dgm:spPr/>
    </dgm:pt>
    <dgm:pt modelId="{2EF37CBD-9272-4D35-96D3-7AEEC4367B91}" type="pres">
      <dgm:prSet presAssocID="{EF3B4EEE-41D5-4419-89A9-3FECD67AA9E4}" presName="hierChild3" presStyleCnt="0"/>
      <dgm:spPr/>
    </dgm:pt>
  </dgm:ptLst>
  <dgm:cxnLst>
    <dgm:cxn modelId="{17C03E12-F807-4590-84B5-706854645981}" type="presOf" srcId="{963D4C00-661E-4D47-85FB-3E29704787B8}" destId="{252CB32E-0DE3-41BB-A460-14F1F65667E3}" srcOrd="0" destOrd="0" presId="urn:microsoft.com/office/officeart/2009/3/layout/HorizontalOrganizationChart"/>
    <dgm:cxn modelId="{97EB5616-B5DE-4E44-ADEB-FF6AC03D1E77}" type="presOf" srcId="{EF3B4EEE-41D5-4419-89A9-3FECD67AA9E4}" destId="{026308FB-01B7-4D10-B67C-AE4441B445C8}" srcOrd="0" destOrd="0" presId="urn:microsoft.com/office/officeart/2009/3/layout/HorizontalOrganizationChart"/>
    <dgm:cxn modelId="{413A7C16-9A70-41E9-A317-B28D1B69D1E2}" type="presOf" srcId="{F6572FF4-1F19-4A30-9980-3AF466F88510}" destId="{26659FFC-0594-404A-8168-CA36B088751E}" srcOrd="0" destOrd="0" presId="urn:microsoft.com/office/officeart/2009/3/layout/HorizontalOrganizationChart"/>
    <dgm:cxn modelId="{497C8818-05A0-4AEA-B98D-39F82F3A6FBE}" type="presOf" srcId="{B19EA4E2-F62C-491C-BA5C-B3EFF194CF27}" destId="{7C30A9E8-9DA6-4035-BD03-FE721F04C84E}" srcOrd="0" destOrd="0" presId="urn:microsoft.com/office/officeart/2009/3/layout/HorizontalOrganizationChart"/>
    <dgm:cxn modelId="{551A7D28-52E2-4AD5-8B3E-9FAE01208492}" srcId="{EF3B4EEE-41D5-4419-89A9-3FECD67AA9E4}" destId="{57EEF558-FD2A-4E10-9AB5-BD9BCCC5516B}" srcOrd="0" destOrd="0" parTransId="{55DEE87F-E1E0-43D3-8D56-03DD358E75C9}" sibTransId="{AFCD98F4-94FE-4AA5-996B-9B8C0BF08D43}"/>
    <dgm:cxn modelId="{67B6EF44-38B4-46FD-8BBB-89077318D716}" type="presOf" srcId="{57EEF558-FD2A-4E10-9AB5-BD9BCCC5516B}" destId="{BECEE38A-738A-44BD-A251-2E575AA272EB}" srcOrd="0" destOrd="0" presId="urn:microsoft.com/office/officeart/2009/3/layout/HorizontalOrganizationChart"/>
    <dgm:cxn modelId="{F8E5254B-9531-4E77-8D23-F63A5970394D}" srcId="{EF3B4EEE-41D5-4419-89A9-3FECD67AA9E4}" destId="{F6572FF4-1F19-4A30-9980-3AF466F88510}" srcOrd="2" destOrd="0" parTransId="{963D4C00-661E-4D47-85FB-3E29704787B8}" sibTransId="{B1439BFC-E124-45B5-8854-DCEF04226599}"/>
    <dgm:cxn modelId="{4FBA2478-32D4-4884-B2A6-AB5F518D32E9}" type="presOf" srcId="{9AF5AD31-80A2-4A7C-914A-492BF013F58B}" destId="{65758525-990F-4179-A2EB-8BEF3B728F28}" srcOrd="0" destOrd="0" presId="urn:microsoft.com/office/officeart/2009/3/layout/HorizontalOrganizationChart"/>
    <dgm:cxn modelId="{5BEAD09F-EF5A-41B7-A943-3144FB63BE19}" type="presOf" srcId="{F6572FF4-1F19-4A30-9980-3AF466F88510}" destId="{59AA138C-255B-4B6D-BE89-2F5CC425755D}" srcOrd="1" destOrd="0" presId="urn:microsoft.com/office/officeart/2009/3/layout/HorizontalOrganizationChart"/>
    <dgm:cxn modelId="{AF79C9A8-5DE9-4D98-AAAA-C56A06554090}" type="presOf" srcId="{B19EA4E2-F62C-491C-BA5C-B3EFF194CF27}" destId="{F99EF68F-A840-48D5-94E7-A31E49112166}" srcOrd="1" destOrd="0" presId="urn:microsoft.com/office/officeart/2009/3/layout/HorizontalOrganizationChart"/>
    <dgm:cxn modelId="{E23EEAB6-7C28-4717-AACD-EE1998E3749F}" srcId="{9AF5AD31-80A2-4A7C-914A-492BF013F58B}" destId="{EF3B4EEE-41D5-4419-89A9-3FECD67AA9E4}" srcOrd="0" destOrd="0" parTransId="{6A79B12D-A69B-4349-8481-C7C749C7AF28}" sibTransId="{13CB6B9D-3DB2-4110-9E0D-BD7BCB33033B}"/>
    <dgm:cxn modelId="{F18441B9-9027-4FFB-8D1D-2F44A63ED510}" type="presOf" srcId="{55DEE87F-E1E0-43D3-8D56-03DD358E75C9}" destId="{DB6F48EF-DC15-4DA3-A57B-FDC06F6A8A7E}" srcOrd="0" destOrd="0" presId="urn:microsoft.com/office/officeart/2009/3/layout/HorizontalOrganizationChart"/>
    <dgm:cxn modelId="{23277BC1-28F5-4548-8FDC-5898857F10FA}" type="presOf" srcId="{EF3B4EEE-41D5-4419-89A9-3FECD67AA9E4}" destId="{E61498A3-D653-45EB-BCA9-5DE2D5DFA439}" srcOrd="1" destOrd="0" presId="urn:microsoft.com/office/officeart/2009/3/layout/HorizontalOrganizationChart"/>
    <dgm:cxn modelId="{6C6455C7-50B2-4B0B-81DF-962A97505F33}" type="presOf" srcId="{1AF916D9-F3C1-461C-AB5E-DDD9A6FE80CA}" destId="{FC85E5CB-77D2-458B-9398-5F526B321462}" srcOrd="0" destOrd="0" presId="urn:microsoft.com/office/officeart/2009/3/layout/HorizontalOrganizationChart"/>
    <dgm:cxn modelId="{67D5FACE-30B9-4F1C-ACE3-CA8439AC068E}" srcId="{EF3B4EEE-41D5-4419-89A9-3FECD67AA9E4}" destId="{B19EA4E2-F62C-491C-BA5C-B3EFF194CF27}" srcOrd="1" destOrd="0" parTransId="{1AF916D9-F3C1-461C-AB5E-DDD9A6FE80CA}" sibTransId="{E943FAF8-0F75-4C39-98A7-D548C6899242}"/>
    <dgm:cxn modelId="{2A655CEC-F139-4C04-AFA9-7CDD5F5B0206}" type="presOf" srcId="{57EEF558-FD2A-4E10-9AB5-BD9BCCC5516B}" destId="{5730F517-02B5-4EF7-AE7E-F4FB8E9F0647}" srcOrd="1" destOrd="0" presId="urn:microsoft.com/office/officeart/2009/3/layout/HorizontalOrganizationChart"/>
    <dgm:cxn modelId="{F62C490A-DEAF-47F5-BAA0-35A0C88D0F15}" type="presParOf" srcId="{65758525-990F-4179-A2EB-8BEF3B728F28}" destId="{2F52CEF1-E06E-4273-B36D-DEC514C0DE59}" srcOrd="0" destOrd="0" presId="urn:microsoft.com/office/officeart/2009/3/layout/HorizontalOrganizationChart"/>
    <dgm:cxn modelId="{69F67320-9A65-4D68-AF95-017889DC831A}" type="presParOf" srcId="{2F52CEF1-E06E-4273-B36D-DEC514C0DE59}" destId="{31D4C355-4006-4774-A2E5-F13813A4E66E}" srcOrd="0" destOrd="0" presId="urn:microsoft.com/office/officeart/2009/3/layout/HorizontalOrganizationChart"/>
    <dgm:cxn modelId="{BE694110-A41D-4CAA-8260-8DF32BD959CD}" type="presParOf" srcId="{31D4C355-4006-4774-A2E5-F13813A4E66E}" destId="{026308FB-01B7-4D10-B67C-AE4441B445C8}" srcOrd="0" destOrd="0" presId="urn:microsoft.com/office/officeart/2009/3/layout/HorizontalOrganizationChart"/>
    <dgm:cxn modelId="{BC564E4A-DD6D-4287-8632-EFDB24155EAB}" type="presParOf" srcId="{31D4C355-4006-4774-A2E5-F13813A4E66E}" destId="{E61498A3-D653-45EB-BCA9-5DE2D5DFA439}" srcOrd="1" destOrd="0" presId="urn:microsoft.com/office/officeart/2009/3/layout/HorizontalOrganizationChart"/>
    <dgm:cxn modelId="{20A71C3B-DB2F-4225-8D68-E1DE56032885}" type="presParOf" srcId="{2F52CEF1-E06E-4273-B36D-DEC514C0DE59}" destId="{65471BE4-C5F8-40DC-8633-6E255DAF91AF}" srcOrd="1" destOrd="0" presId="urn:microsoft.com/office/officeart/2009/3/layout/HorizontalOrganizationChart"/>
    <dgm:cxn modelId="{72050966-CAC5-4A15-AD2D-3CDBBF71652B}" type="presParOf" srcId="{65471BE4-C5F8-40DC-8633-6E255DAF91AF}" destId="{DB6F48EF-DC15-4DA3-A57B-FDC06F6A8A7E}" srcOrd="0" destOrd="0" presId="urn:microsoft.com/office/officeart/2009/3/layout/HorizontalOrganizationChart"/>
    <dgm:cxn modelId="{95D13C5B-A0A0-4152-865E-6BC8BED8D687}" type="presParOf" srcId="{65471BE4-C5F8-40DC-8633-6E255DAF91AF}" destId="{38C30EF9-3F22-4870-B4D8-382AEB129ADE}" srcOrd="1" destOrd="0" presId="urn:microsoft.com/office/officeart/2009/3/layout/HorizontalOrganizationChart"/>
    <dgm:cxn modelId="{5CF9504A-2D6C-47FD-BA42-E835768E4BB6}" type="presParOf" srcId="{38C30EF9-3F22-4870-B4D8-382AEB129ADE}" destId="{9088FA0D-0CEC-46CD-95AD-D88673CB32B6}" srcOrd="0" destOrd="0" presId="urn:microsoft.com/office/officeart/2009/3/layout/HorizontalOrganizationChart"/>
    <dgm:cxn modelId="{D12EA290-22E0-48B3-95C5-F69F36C45415}" type="presParOf" srcId="{9088FA0D-0CEC-46CD-95AD-D88673CB32B6}" destId="{BECEE38A-738A-44BD-A251-2E575AA272EB}" srcOrd="0" destOrd="0" presId="urn:microsoft.com/office/officeart/2009/3/layout/HorizontalOrganizationChart"/>
    <dgm:cxn modelId="{BA3DFD00-86F0-4D8C-9FFC-6C1A3038B193}" type="presParOf" srcId="{9088FA0D-0CEC-46CD-95AD-D88673CB32B6}" destId="{5730F517-02B5-4EF7-AE7E-F4FB8E9F0647}" srcOrd="1" destOrd="0" presId="urn:microsoft.com/office/officeart/2009/3/layout/HorizontalOrganizationChart"/>
    <dgm:cxn modelId="{156A3E6E-59FA-4EAE-BE38-00152B107B00}" type="presParOf" srcId="{38C30EF9-3F22-4870-B4D8-382AEB129ADE}" destId="{1E7080F3-2D9E-4C30-A39E-C80561C59A6C}" srcOrd="1" destOrd="0" presId="urn:microsoft.com/office/officeart/2009/3/layout/HorizontalOrganizationChart"/>
    <dgm:cxn modelId="{684683B9-16E1-4750-BE34-9355C33E17B8}" type="presParOf" srcId="{38C30EF9-3F22-4870-B4D8-382AEB129ADE}" destId="{A45BA0B8-CF6C-418C-BDFF-1A8D479B4404}" srcOrd="2" destOrd="0" presId="urn:microsoft.com/office/officeart/2009/3/layout/HorizontalOrganizationChart"/>
    <dgm:cxn modelId="{DBE8E48B-91B5-49C5-99C9-68C3382A8E3A}" type="presParOf" srcId="{65471BE4-C5F8-40DC-8633-6E255DAF91AF}" destId="{FC85E5CB-77D2-458B-9398-5F526B321462}" srcOrd="2" destOrd="0" presId="urn:microsoft.com/office/officeart/2009/3/layout/HorizontalOrganizationChart"/>
    <dgm:cxn modelId="{BCBAA262-EBE9-4661-B6A5-8A4ECA3EBEC6}" type="presParOf" srcId="{65471BE4-C5F8-40DC-8633-6E255DAF91AF}" destId="{DD98ADFA-0AEB-4EB0-9188-3A519D41A38F}" srcOrd="3" destOrd="0" presId="urn:microsoft.com/office/officeart/2009/3/layout/HorizontalOrganizationChart"/>
    <dgm:cxn modelId="{AE7DE52A-BBC6-4B97-A607-81FDFDDFC373}" type="presParOf" srcId="{DD98ADFA-0AEB-4EB0-9188-3A519D41A38F}" destId="{387A439D-58D9-4E38-A00C-0BE6D5D285C7}" srcOrd="0" destOrd="0" presId="urn:microsoft.com/office/officeart/2009/3/layout/HorizontalOrganizationChart"/>
    <dgm:cxn modelId="{B724A6B2-D464-4A07-9610-A95C4A5EF430}" type="presParOf" srcId="{387A439D-58D9-4E38-A00C-0BE6D5D285C7}" destId="{7C30A9E8-9DA6-4035-BD03-FE721F04C84E}" srcOrd="0" destOrd="0" presId="urn:microsoft.com/office/officeart/2009/3/layout/HorizontalOrganizationChart"/>
    <dgm:cxn modelId="{B1AC8E1F-8B5B-4A97-9A7C-68D0C54D4036}" type="presParOf" srcId="{387A439D-58D9-4E38-A00C-0BE6D5D285C7}" destId="{F99EF68F-A840-48D5-94E7-A31E49112166}" srcOrd="1" destOrd="0" presId="urn:microsoft.com/office/officeart/2009/3/layout/HorizontalOrganizationChart"/>
    <dgm:cxn modelId="{B7B9F356-E2D8-4234-AC06-FC111972C213}" type="presParOf" srcId="{DD98ADFA-0AEB-4EB0-9188-3A519D41A38F}" destId="{CBB3983C-0779-4A53-8572-A0B1FCBC2433}" srcOrd="1" destOrd="0" presId="urn:microsoft.com/office/officeart/2009/3/layout/HorizontalOrganizationChart"/>
    <dgm:cxn modelId="{F8D92480-D9F1-44EA-9678-4223006A3427}" type="presParOf" srcId="{DD98ADFA-0AEB-4EB0-9188-3A519D41A38F}" destId="{49DACC1E-D03F-43DC-917E-15F85E723C94}" srcOrd="2" destOrd="0" presId="urn:microsoft.com/office/officeart/2009/3/layout/HorizontalOrganizationChart"/>
    <dgm:cxn modelId="{5070559C-58F8-4A52-99B7-52799B71C579}" type="presParOf" srcId="{65471BE4-C5F8-40DC-8633-6E255DAF91AF}" destId="{252CB32E-0DE3-41BB-A460-14F1F65667E3}" srcOrd="4" destOrd="0" presId="urn:microsoft.com/office/officeart/2009/3/layout/HorizontalOrganizationChart"/>
    <dgm:cxn modelId="{06C5A762-7880-4FB9-9683-9066110EA2AC}" type="presParOf" srcId="{65471BE4-C5F8-40DC-8633-6E255DAF91AF}" destId="{F7832C4C-E2E2-45B5-B4D6-A1EEDF824DA3}" srcOrd="5" destOrd="0" presId="urn:microsoft.com/office/officeart/2009/3/layout/HorizontalOrganizationChart"/>
    <dgm:cxn modelId="{889B5093-8618-46BC-86AF-110776D41A8B}" type="presParOf" srcId="{F7832C4C-E2E2-45B5-B4D6-A1EEDF824DA3}" destId="{26D28E7D-237D-4D3B-9233-B10BCCD93BF9}" srcOrd="0" destOrd="0" presId="urn:microsoft.com/office/officeart/2009/3/layout/HorizontalOrganizationChart"/>
    <dgm:cxn modelId="{831F57E9-3B45-4DB4-BFB8-0DF32221A82D}" type="presParOf" srcId="{26D28E7D-237D-4D3B-9233-B10BCCD93BF9}" destId="{26659FFC-0594-404A-8168-CA36B088751E}" srcOrd="0" destOrd="0" presId="urn:microsoft.com/office/officeart/2009/3/layout/HorizontalOrganizationChart"/>
    <dgm:cxn modelId="{B820B5AB-1AC0-42EE-BB85-4AF46495A5FF}" type="presParOf" srcId="{26D28E7D-237D-4D3B-9233-B10BCCD93BF9}" destId="{59AA138C-255B-4B6D-BE89-2F5CC425755D}" srcOrd="1" destOrd="0" presId="urn:microsoft.com/office/officeart/2009/3/layout/HorizontalOrganizationChart"/>
    <dgm:cxn modelId="{A1DDF9DB-55A3-42D7-BEBB-E37FAAF82315}" type="presParOf" srcId="{F7832C4C-E2E2-45B5-B4D6-A1EEDF824DA3}" destId="{9E51ADEC-CDBE-4E24-86BF-DB955F3108E7}" srcOrd="1" destOrd="0" presId="urn:microsoft.com/office/officeart/2009/3/layout/HorizontalOrganizationChart"/>
    <dgm:cxn modelId="{6C855B07-469E-49D3-A6FF-5375F2D80C36}" type="presParOf" srcId="{F7832C4C-E2E2-45B5-B4D6-A1EEDF824DA3}" destId="{9E6D56F9-5D5C-47BB-8EC7-58085E977C34}" srcOrd="2" destOrd="0" presId="urn:microsoft.com/office/officeart/2009/3/layout/HorizontalOrganizationChart"/>
    <dgm:cxn modelId="{481405C1-9EEC-4F9F-BF45-BFE8BBAC7774}" type="presParOf" srcId="{2F52CEF1-E06E-4273-B36D-DEC514C0DE59}" destId="{2EF37CBD-9272-4D35-96D3-7AEEC4367B9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CB32E-0DE3-41BB-A460-14F1F65667E3}">
      <dsp:nvSpPr>
        <dsp:cNvPr id="0" name=""/>
        <dsp:cNvSpPr/>
      </dsp:nvSpPr>
      <dsp:spPr>
        <a:xfrm>
          <a:off x="3463974" y="2564172"/>
          <a:ext cx="692050" cy="148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6025" y="0"/>
              </a:lnTo>
              <a:lnTo>
                <a:pt x="346025" y="1487909"/>
              </a:lnTo>
              <a:lnTo>
                <a:pt x="692050" y="14879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5E5CB-77D2-458B-9398-5F526B321462}">
      <dsp:nvSpPr>
        <dsp:cNvPr id="0" name=""/>
        <dsp:cNvSpPr/>
      </dsp:nvSpPr>
      <dsp:spPr>
        <a:xfrm>
          <a:off x="3463974" y="2518452"/>
          <a:ext cx="6920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205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F48EF-DC15-4DA3-A57B-FDC06F6A8A7E}">
      <dsp:nvSpPr>
        <dsp:cNvPr id="0" name=""/>
        <dsp:cNvSpPr/>
      </dsp:nvSpPr>
      <dsp:spPr>
        <a:xfrm>
          <a:off x="3463974" y="1076262"/>
          <a:ext cx="692050" cy="1487909"/>
        </a:xfrm>
        <a:custGeom>
          <a:avLst/>
          <a:gdLst/>
          <a:ahLst/>
          <a:cxnLst/>
          <a:rect l="0" t="0" r="0" b="0"/>
          <a:pathLst>
            <a:path>
              <a:moveTo>
                <a:pt x="0" y="1487909"/>
              </a:moveTo>
              <a:lnTo>
                <a:pt x="346025" y="1487909"/>
              </a:lnTo>
              <a:lnTo>
                <a:pt x="346025" y="0"/>
              </a:lnTo>
              <a:lnTo>
                <a:pt x="6920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308FB-01B7-4D10-B67C-AE4441B445C8}">
      <dsp:nvSpPr>
        <dsp:cNvPr id="0" name=""/>
        <dsp:cNvSpPr/>
      </dsp:nvSpPr>
      <dsp:spPr>
        <a:xfrm>
          <a:off x="3720" y="2036483"/>
          <a:ext cx="3460253" cy="1055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Três questões fundamentais</a:t>
          </a:r>
        </a:p>
      </dsp:txBody>
      <dsp:txXfrm>
        <a:off x="3720" y="2036483"/>
        <a:ext cx="3460253" cy="1055377"/>
      </dsp:txXfrm>
    </dsp:sp>
    <dsp:sp modelId="{BECEE38A-738A-44BD-A251-2E575AA272EB}">
      <dsp:nvSpPr>
        <dsp:cNvPr id="0" name=""/>
        <dsp:cNvSpPr/>
      </dsp:nvSpPr>
      <dsp:spPr>
        <a:xfrm>
          <a:off x="4156025" y="548574"/>
          <a:ext cx="3460253" cy="1055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Por que precisamos transformar?</a:t>
          </a:r>
        </a:p>
      </dsp:txBody>
      <dsp:txXfrm>
        <a:off x="4156025" y="548574"/>
        <a:ext cx="3460253" cy="1055377"/>
      </dsp:txXfrm>
    </dsp:sp>
    <dsp:sp modelId="{7C30A9E8-9DA6-4035-BD03-FE721F04C84E}">
      <dsp:nvSpPr>
        <dsp:cNvPr id="0" name=""/>
        <dsp:cNvSpPr/>
      </dsp:nvSpPr>
      <dsp:spPr>
        <a:xfrm>
          <a:off x="4156025" y="2036483"/>
          <a:ext cx="3460253" cy="1055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O que precisamos transformar?</a:t>
          </a:r>
        </a:p>
      </dsp:txBody>
      <dsp:txXfrm>
        <a:off x="4156025" y="2036483"/>
        <a:ext cx="3460253" cy="1055377"/>
      </dsp:txXfrm>
    </dsp:sp>
    <dsp:sp modelId="{26659FFC-0594-404A-8168-CA36B088751E}">
      <dsp:nvSpPr>
        <dsp:cNvPr id="0" name=""/>
        <dsp:cNvSpPr/>
      </dsp:nvSpPr>
      <dsp:spPr>
        <a:xfrm>
          <a:off x="4156025" y="3524392"/>
          <a:ext cx="3460253" cy="1055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Como podemos transformar?</a:t>
          </a:r>
        </a:p>
      </dsp:txBody>
      <dsp:txXfrm>
        <a:off x="4156025" y="3524392"/>
        <a:ext cx="3460253" cy="1055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8DBB-D27B-4512-B836-12FC62E7099C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A4534-58F1-4B27-B41F-209F0B8C05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8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4534-58F1-4B27-B41F-209F0B8C056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86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88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88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54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3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8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546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4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5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6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57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68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A91F-1FEA-4F50-BA78-44784BE91F76}" type="datetimeFigureOut">
              <a:rPr lang="pt-BR" smtClean="0"/>
              <a:pPr/>
              <a:t>13/02/2020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B705F-CBA3-4C37-9F6A-F99E40DF6DF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stream.com/sites/default/files/IDCTOP10Predictions201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lyx.com/the-agile-digital-transformation-roadmap-poster/" TargetMode="External"/><Relationship Id="rId2" Type="http://schemas.openxmlformats.org/officeDocument/2006/relationships/hyperlink" Target="https://www.gartner.com/it-glossary/digital-business-trans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lesforce.com/products/platform/what-is-digital-transformatio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lyx.com/the-agile-digital-transformation-roadmap-poster/" TargetMode="External"/><Relationship Id="rId2" Type="http://schemas.openxmlformats.org/officeDocument/2006/relationships/hyperlink" Target="https://www.gartner.com/it-glossary/digital-business-transform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lesforce.com/products/platform/what-is-digital-transforma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i-scoop.eu/digital-transformation/digital-transformation-strategy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ec.gov.br/sapiens/Form_PDI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iocruz.br/noticia/fiocruz-lanca-selo-comemorativo-em-homenagem-aos-120-ano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B0758AC-D6B3-41A6-B149-82E372EE7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65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6" y="2780928"/>
            <a:ext cx="6948264" cy="1296144"/>
          </a:xfrm>
        </p:spPr>
        <p:txBody>
          <a:bodyPr>
            <a:norm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</a:rPr>
              <a:t>Planejamento Estratégico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422108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Seminário UFRJ – Fiocruz: Auto Avaliação Stricto Sensu, Planejamento Estratégico e Sistema de Egressos</a:t>
            </a:r>
          </a:p>
          <a:p>
            <a:pPr algn="r"/>
            <a:r>
              <a:rPr lang="pt-BR" sz="2800" dirty="0" err="1">
                <a:solidFill>
                  <a:schemeClr val="bg1"/>
                </a:solidFill>
              </a:rPr>
              <a:t>Cogeplan</a:t>
            </a:r>
            <a:r>
              <a:rPr lang="pt-BR" sz="2800" dirty="0">
                <a:solidFill>
                  <a:schemeClr val="bg1"/>
                </a:solidFill>
              </a:rPr>
              <a:t> - 13/02/2020</a:t>
            </a:r>
          </a:p>
        </p:txBody>
      </p:sp>
    </p:spTree>
    <p:extLst>
      <p:ext uri="{BB962C8B-B14F-4D97-AF65-F5344CB8AC3E}">
        <p14:creationId xmlns:p14="http://schemas.microsoft.com/office/powerpoint/2010/main" val="222925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0D3BC-4165-47FD-B952-BF619390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8621B1-F1FC-40DD-8BDB-A3ABE44F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608C45-CD33-43C5-9BF2-750716A185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13" t="7639" r="25588" b="6169"/>
          <a:stretch/>
        </p:blipFill>
        <p:spPr>
          <a:xfrm>
            <a:off x="1763688" y="0"/>
            <a:ext cx="7380312" cy="631088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DBF46E5-24E8-40E9-BF35-64E04891C109}"/>
              </a:ext>
            </a:extLst>
          </p:cNvPr>
          <p:cNvSpPr txBox="1"/>
          <p:nvPr/>
        </p:nvSpPr>
        <p:spPr>
          <a:xfrm flipH="1">
            <a:off x="1547664" y="6255519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https://www.virtustream.com/sites/default/files/IDCTOP10Predictions2012.pdf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299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F06DF-0C5E-4CA9-97EC-2D83F2CB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48680"/>
            <a:ext cx="7524328" cy="1143000"/>
          </a:xfrm>
        </p:spPr>
        <p:txBody>
          <a:bodyPr>
            <a:noAutofit/>
          </a:bodyPr>
          <a:lstStyle/>
          <a:p>
            <a:pPr algn="r"/>
            <a:r>
              <a:rPr lang="pt-BR" sz="4000" dirty="0"/>
              <a:t>Transformação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F115A-30C1-4D58-961E-CA891260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É o processo de explorar tecnologias digitais e suas capacidades de suporte para criar um novo modelo de negócio digital¹</a:t>
            </a:r>
          </a:p>
          <a:p>
            <a:pPr algn="just"/>
            <a:endParaRPr lang="pt-BR" sz="2400" dirty="0"/>
          </a:p>
          <a:p>
            <a:r>
              <a:rPr lang="pt-BR" sz="2400" dirty="0"/>
              <a:t>Estabelecer a capacidade de mudar como uma competência central da organização²</a:t>
            </a:r>
          </a:p>
          <a:p>
            <a:endParaRPr lang="pt-BR" sz="1800" dirty="0"/>
          </a:p>
          <a:p>
            <a:r>
              <a:rPr lang="en-US" sz="2400" dirty="0" err="1"/>
              <a:t>Envolve</a:t>
            </a:r>
            <a:r>
              <a:rPr lang="en-US" sz="2400" dirty="0"/>
              <a:t> responder a </a:t>
            </a:r>
            <a:r>
              <a:rPr lang="en-US" sz="2400" dirty="0" err="1"/>
              <a:t>questão</a:t>
            </a:r>
            <a:r>
              <a:rPr lang="en-US" sz="2400" dirty="0"/>
              <a:t>: O que a </a:t>
            </a:r>
            <a:r>
              <a:rPr lang="en-US" sz="2400" dirty="0" err="1"/>
              <a:t>Fiocruz</a:t>
            </a:r>
            <a:r>
              <a:rPr lang="en-US" sz="2400" dirty="0"/>
              <a:t> é </a:t>
            </a:r>
            <a:r>
              <a:rPr lang="en-US" sz="2400" i="1" dirty="0" err="1"/>
              <a:t>realmente</a:t>
            </a:r>
            <a:r>
              <a:rPr lang="en-US" sz="2400" i="1" dirty="0"/>
              <a:t> </a:t>
            </a:r>
            <a:r>
              <a:rPr lang="en-US" sz="2400" i="1" dirty="0" err="1"/>
              <a:t>capaz</a:t>
            </a:r>
            <a:r>
              <a:rPr lang="en-US" sz="2400" i="1" dirty="0"/>
              <a:t> </a:t>
            </a:r>
            <a:r>
              <a:rPr lang="en-US" sz="2400" dirty="0"/>
              <a:t>de </a:t>
            </a:r>
            <a:r>
              <a:rPr lang="en-US" sz="2400" dirty="0" err="1"/>
              <a:t>entregar</a:t>
            </a:r>
            <a:r>
              <a:rPr lang="en-US" sz="2400" dirty="0"/>
              <a:t> e </a:t>
            </a:r>
            <a:r>
              <a:rPr lang="en-US" sz="2400" dirty="0" err="1"/>
              <a:t>como</a:t>
            </a:r>
            <a:r>
              <a:rPr lang="en-US" sz="2400" dirty="0"/>
              <a:t> a </a:t>
            </a:r>
            <a:r>
              <a:rPr lang="en-US" sz="2400" dirty="0" err="1"/>
              <a:t>instituição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adaptar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projetos</a:t>
            </a:r>
            <a:r>
              <a:rPr lang="en-US" sz="2400" dirty="0"/>
              <a:t> e </a:t>
            </a:r>
            <a:r>
              <a:rPr lang="en-US" sz="2400" dirty="0" err="1"/>
              <a:t>operações</a:t>
            </a:r>
            <a:r>
              <a:rPr lang="en-US" sz="2400" dirty="0"/>
              <a:t> para </a:t>
            </a:r>
            <a:r>
              <a:rPr lang="en-US" sz="2400" dirty="0" err="1"/>
              <a:t>melhorar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a sociedade?³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211F94-2F3C-4F9F-BE72-9477A665FCB8}"/>
              </a:ext>
            </a:extLst>
          </p:cNvPr>
          <p:cNvSpPr txBox="1"/>
          <p:nvPr/>
        </p:nvSpPr>
        <p:spPr>
          <a:xfrm>
            <a:off x="1854184" y="5832266"/>
            <a:ext cx="7289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1: </a:t>
            </a:r>
            <a:r>
              <a:rPr lang="pt-BR" sz="1400" dirty="0">
                <a:hlinkClick r:id="rId2"/>
              </a:rPr>
              <a:t>https://www.gartner.com/it-glossary/digital-business-transformation/</a:t>
            </a:r>
            <a:endParaRPr lang="pt-BR" sz="1400" dirty="0"/>
          </a:p>
          <a:p>
            <a:r>
              <a:rPr lang="pt-BR" sz="1400" dirty="0"/>
              <a:t>2: </a:t>
            </a:r>
            <a:r>
              <a:rPr lang="pt-BR" sz="1400" dirty="0">
                <a:hlinkClick r:id="rId3"/>
              </a:rPr>
              <a:t>https://intellyx.com/the-agile-digital-transformation-roadmap-poster/</a:t>
            </a:r>
            <a:endParaRPr lang="pt-BR" sz="1400" dirty="0"/>
          </a:p>
          <a:p>
            <a:r>
              <a:rPr lang="pt-BR" sz="1400" dirty="0"/>
              <a:t>3: Adaptado de: </a:t>
            </a:r>
            <a:r>
              <a:rPr lang="pt-BR" sz="1400" dirty="0">
                <a:hlinkClick r:id="rId4"/>
              </a:rPr>
              <a:t>https://www.salesforce.com/products/platform/what-is-digital-transformation/#</a:t>
            </a:r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51014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F06DF-0C5E-4CA9-97EC-2D83F2CB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48680"/>
            <a:ext cx="7524328" cy="1143000"/>
          </a:xfrm>
        </p:spPr>
        <p:txBody>
          <a:bodyPr>
            <a:noAutofit/>
          </a:bodyPr>
          <a:lstStyle/>
          <a:p>
            <a:pPr algn="r"/>
            <a:r>
              <a:rPr lang="pt-BR" sz="4000" dirty="0"/>
              <a:t>Transformação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F115A-30C1-4D58-961E-CA891260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É o processo de explorar tecnologias digitais e suas capacidades de suporte para criar um novo modelo de negócio digital¹</a:t>
            </a:r>
          </a:p>
          <a:p>
            <a:pPr algn="just"/>
            <a:endParaRPr lang="pt-BR" sz="2400" dirty="0"/>
          </a:p>
          <a:p>
            <a:r>
              <a:rPr lang="pt-BR" sz="2400" dirty="0"/>
              <a:t>Estabelecer a capacidade de mudar como uma competência central da organização²</a:t>
            </a:r>
          </a:p>
          <a:p>
            <a:endParaRPr lang="pt-BR" sz="1800" dirty="0"/>
          </a:p>
          <a:p>
            <a:r>
              <a:rPr lang="en-US" sz="2400" dirty="0" err="1"/>
              <a:t>Envolve</a:t>
            </a:r>
            <a:r>
              <a:rPr lang="en-US" sz="2400" dirty="0"/>
              <a:t> responder a </a:t>
            </a:r>
            <a:r>
              <a:rPr lang="en-US" sz="2400" dirty="0" err="1"/>
              <a:t>questão</a:t>
            </a:r>
            <a:r>
              <a:rPr lang="en-US" sz="2400" dirty="0"/>
              <a:t>: O que a </a:t>
            </a:r>
            <a:r>
              <a:rPr lang="en-US" sz="2400" dirty="0" err="1"/>
              <a:t>Fiocruz</a:t>
            </a:r>
            <a:r>
              <a:rPr lang="en-US" sz="2400" dirty="0"/>
              <a:t> é </a:t>
            </a:r>
            <a:r>
              <a:rPr lang="en-US" sz="2400" i="1" dirty="0" err="1"/>
              <a:t>realmente</a:t>
            </a:r>
            <a:r>
              <a:rPr lang="en-US" sz="2400" i="1" dirty="0"/>
              <a:t> </a:t>
            </a:r>
            <a:r>
              <a:rPr lang="en-US" sz="2400" i="1" dirty="0" err="1"/>
              <a:t>capaz</a:t>
            </a:r>
            <a:r>
              <a:rPr lang="en-US" sz="2400" i="1" dirty="0"/>
              <a:t> </a:t>
            </a:r>
            <a:r>
              <a:rPr lang="en-US" sz="2400" dirty="0"/>
              <a:t>de </a:t>
            </a:r>
            <a:r>
              <a:rPr lang="en-US" sz="2400" dirty="0" err="1"/>
              <a:t>entregar</a:t>
            </a:r>
            <a:r>
              <a:rPr lang="en-US" sz="2400" dirty="0"/>
              <a:t> e </a:t>
            </a:r>
            <a:r>
              <a:rPr lang="en-US" sz="2400" dirty="0" err="1"/>
              <a:t>como</a:t>
            </a:r>
            <a:r>
              <a:rPr lang="en-US" sz="2400" dirty="0"/>
              <a:t> a </a:t>
            </a:r>
            <a:r>
              <a:rPr lang="en-US" sz="2400" dirty="0" err="1"/>
              <a:t>instituição</a:t>
            </a:r>
            <a:r>
              <a:rPr lang="en-US" sz="2400" dirty="0"/>
              <a:t>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adaptar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projetos</a:t>
            </a:r>
            <a:r>
              <a:rPr lang="en-US" sz="2400" dirty="0"/>
              <a:t> e </a:t>
            </a:r>
            <a:r>
              <a:rPr lang="en-US" sz="2400" dirty="0" err="1"/>
              <a:t>operações</a:t>
            </a:r>
            <a:r>
              <a:rPr lang="en-US" sz="2400" dirty="0"/>
              <a:t> para </a:t>
            </a:r>
            <a:r>
              <a:rPr lang="en-US" sz="2400" dirty="0" err="1"/>
              <a:t>melhorar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a sociedade?³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211F94-2F3C-4F9F-BE72-9477A665FCB8}"/>
              </a:ext>
            </a:extLst>
          </p:cNvPr>
          <p:cNvSpPr txBox="1"/>
          <p:nvPr/>
        </p:nvSpPr>
        <p:spPr>
          <a:xfrm>
            <a:off x="1854184" y="5832266"/>
            <a:ext cx="7289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1: </a:t>
            </a:r>
            <a:r>
              <a:rPr lang="pt-BR" sz="1400" dirty="0">
                <a:hlinkClick r:id="rId2"/>
              </a:rPr>
              <a:t>https://www.gartner.com/it-glossary/digital-business-transformation/</a:t>
            </a:r>
            <a:endParaRPr lang="pt-BR" sz="1400" dirty="0"/>
          </a:p>
          <a:p>
            <a:r>
              <a:rPr lang="pt-BR" sz="1400" dirty="0"/>
              <a:t>2: </a:t>
            </a:r>
            <a:r>
              <a:rPr lang="pt-BR" sz="1400" dirty="0">
                <a:hlinkClick r:id="rId3"/>
              </a:rPr>
              <a:t>https://intellyx.com/the-agile-digital-transformation-roadmap-poster/</a:t>
            </a:r>
            <a:endParaRPr lang="pt-BR" sz="1400" dirty="0"/>
          </a:p>
          <a:p>
            <a:r>
              <a:rPr lang="pt-BR" sz="1400" dirty="0"/>
              <a:t>3: Adaptado de: </a:t>
            </a:r>
            <a:r>
              <a:rPr lang="pt-BR" sz="1400" dirty="0">
                <a:hlinkClick r:id="rId4"/>
              </a:rPr>
              <a:t>https://www.salesforce.com/products/platform/what-is-digital-transformation/#</a:t>
            </a:r>
            <a:endParaRPr lang="pt-BR" sz="1400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6643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30C2E-C2EC-4496-A2F1-D09E4B22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8" y="548680"/>
            <a:ext cx="7643192" cy="1143000"/>
          </a:xfrm>
        </p:spPr>
        <p:txBody>
          <a:bodyPr>
            <a:noAutofit/>
          </a:bodyPr>
          <a:lstStyle/>
          <a:p>
            <a:pPr algn="r"/>
            <a:r>
              <a:rPr lang="pt-BR" dirty="0"/>
              <a:t>Transformação digital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249012F-B091-4094-8EFB-EC24943453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403717"/>
              </p:ext>
            </p:extLst>
          </p:nvPr>
        </p:nvGraphicFramePr>
        <p:xfrm>
          <a:off x="762000" y="1340768"/>
          <a:ext cx="762000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C280306-2A15-4468-BF10-EFE6CD778422}"/>
              </a:ext>
            </a:extLst>
          </p:cNvPr>
          <p:cNvSpPr txBox="1"/>
          <p:nvPr/>
        </p:nvSpPr>
        <p:spPr>
          <a:xfrm>
            <a:off x="1533583" y="6131590"/>
            <a:ext cx="7610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7"/>
              </a:rPr>
              <a:t>https://www.i-scoop.eu/digital-transformation/digital-transformation-strategy/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919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796950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Plano de Desenvolvimento Institucional - PDI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i="1" dirty="0"/>
              <a:t>“</a:t>
            </a:r>
            <a:r>
              <a:rPr lang="pt-BR" b="1" i="1" dirty="0"/>
              <a:t>Instrumento de planejamento e gestão</a:t>
            </a:r>
            <a:r>
              <a:rPr lang="pt-BR" i="1" dirty="0"/>
              <a:t>, que considera a </a:t>
            </a:r>
            <a:r>
              <a:rPr lang="pt-BR" b="1" i="1" dirty="0"/>
              <a:t>identidade da IES </a:t>
            </a:r>
            <a:r>
              <a:rPr lang="pt-BR" i="1" dirty="0"/>
              <a:t>no âmbito da sua filosofia de trabalho, da </a:t>
            </a:r>
            <a:r>
              <a:rPr lang="pt-BR" b="1" i="1" dirty="0"/>
              <a:t>missão</a:t>
            </a:r>
            <a:r>
              <a:rPr lang="pt-BR" i="1" dirty="0"/>
              <a:t> a que se propõe, das </a:t>
            </a:r>
            <a:r>
              <a:rPr lang="pt-BR" b="1" i="1" dirty="0"/>
              <a:t>estratégias</a:t>
            </a:r>
            <a:r>
              <a:rPr lang="pt-BR" i="1" dirty="0"/>
              <a:t> para atingir suas </a:t>
            </a:r>
            <a:r>
              <a:rPr lang="pt-BR" b="1" i="1" dirty="0"/>
              <a:t>metas e objetivos</a:t>
            </a:r>
            <a:r>
              <a:rPr lang="pt-BR" i="1" dirty="0"/>
              <a:t>, da sua </a:t>
            </a:r>
            <a:r>
              <a:rPr lang="pt-BR" b="1" i="1" dirty="0"/>
              <a:t>estrutura organizacional</a:t>
            </a:r>
            <a:r>
              <a:rPr lang="pt-BR" i="1" dirty="0"/>
              <a:t>, do </a:t>
            </a:r>
            <a:r>
              <a:rPr lang="pt-BR" b="1" i="1" dirty="0"/>
              <a:t>Projeto Pedagógico Institucional</a:t>
            </a:r>
            <a:r>
              <a:rPr lang="pt-BR" i="1" dirty="0"/>
              <a:t>, observando as diretrizes pedagógicas que orientam suas ações e as atividades acadêmicas e científicas que desenvolve ou visa a desenvolver”  </a:t>
            </a:r>
            <a:r>
              <a:rPr lang="pt-BR" i="1" baseline="30000" dirty="0"/>
              <a:t>1</a:t>
            </a:r>
          </a:p>
          <a:p>
            <a:pPr algn="just"/>
            <a:endParaRPr lang="pt-BR" i="1" baseline="30000" dirty="0"/>
          </a:p>
          <a:p>
            <a:pPr algn="just"/>
            <a:r>
              <a:rPr lang="pt-BR" i="1" baseline="30000" dirty="0"/>
              <a:t>“</a:t>
            </a:r>
            <a:r>
              <a:rPr lang="pt-BR" dirty="0"/>
              <a:t>Documento em que se definem a </a:t>
            </a:r>
            <a:r>
              <a:rPr lang="pt-BR" b="1" dirty="0"/>
              <a:t>missão</a:t>
            </a:r>
            <a:r>
              <a:rPr lang="pt-BR" dirty="0"/>
              <a:t> da instituição de ensino superior e as </a:t>
            </a:r>
            <a:r>
              <a:rPr lang="pt-BR" b="1" dirty="0"/>
              <a:t>estratégias</a:t>
            </a:r>
            <a:r>
              <a:rPr lang="pt-BR" dirty="0"/>
              <a:t> para atingir suas metas e objetivos.”</a:t>
            </a:r>
            <a:r>
              <a:rPr lang="pt-BR" baseline="30000" dirty="0"/>
              <a:t>2</a:t>
            </a:r>
          </a:p>
          <a:p>
            <a:pPr algn="just"/>
            <a:r>
              <a:rPr lang="pt-BR" dirty="0"/>
              <a:t>“Abrangendo um período de </a:t>
            </a:r>
            <a:r>
              <a:rPr lang="pt-BR" b="1" u="sng" dirty="0"/>
              <a:t>5 (cinco) anos</a:t>
            </a:r>
            <a:r>
              <a:rPr lang="pt-BR" dirty="0"/>
              <a:t>, deverá contemplar o cronograma e a metodologia de implementação dos </a:t>
            </a:r>
            <a:r>
              <a:rPr lang="pt-BR" b="1" dirty="0"/>
              <a:t>objetivos, metas e ações</a:t>
            </a:r>
            <a:r>
              <a:rPr lang="pt-BR" dirty="0"/>
              <a:t> do Plano da IES, observando a coerência e a articulação entre as diversas ações, a manutenção de padrões de qualidade e, quando pertinente, o orçamento. Deverá apresentar, ainda, um quadro-resumo contendo a relação dos </a:t>
            </a:r>
            <a:r>
              <a:rPr lang="pt-BR" b="1" dirty="0"/>
              <a:t>principais indicadores de desempenho</a:t>
            </a:r>
            <a:r>
              <a:rPr lang="pt-BR" dirty="0"/>
              <a:t>, que possibilite comparar, para cada um, a situação atual e futura (após a vigência do PDI).”</a:t>
            </a:r>
            <a:r>
              <a:rPr lang="pt-BR" baseline="30000" dirty="0"/>
              <a:t>2</a:t>
            </a:r>
            <a:endParaRPr lang="en-GB" baseline="30000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888" y="5877272"/>
            <a:ext cx="8035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/>
              <a:t>Fontes</a:t>
            </a:r>
          </a:p>
          <a:p>
            <a:pPr marL="342900" indent="-342900">
              <a:buAutoNum type="arabicPeriod"/>
            </a:pPr>
            <a:r>
              <a:rPr lang="pt-BR" sz="1200" i="1" dirty="0"/>
              <a:t>Instrumento de Avaliação Institucional Externa, INEP, out/2017, p. 39</a:t>
            </a:r>
          </a:p>
          <a:p>
            <a:r>
              <a:rPr lang="pt-BR" sz="1200" i="1" dirty="0"/>
              <a:t>2. Formulário do Plano de Desenvolvimento Institucional – PDI, disponível em </a:t>
            </a:r>
            <a:r>
              <a:rPr lang="pt-BR" sz="1200" i="1" dirty="0">
                <a:hlinkClick r:id="rId2"/>
              </a:rPr>
              <a:t>http://www2.mec.gov.br/sapiens/Form</a:t>
            </a:r>
            <a:r>
              <a:rPr lang="pt-BR" sz="1200" dirty="0">
                <a:hlinkClick r:id="rId2"/>
              </a:rPr>
              <a:t>_PDI.htm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7383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 </a:t>
            </a:r>
            <a:r>
              <a:rPr lang="en-GB" dirty="0" err="1"/>
              <a:t>Fiocruz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49" y="1825625"/>
            <a:ext cx="7975023" cy="4351338"/>
          </a:xfrm>
        </p:spPr>
        <p:txBody>
          <a:bodyPr/>
          <a:lstStyle/>
          <a:p>
            <a:r>
              <a:rPr lang="pt-BR" dirty="0"/>
              <a:t>Vigente PDI 2016-2020</a:t>
            </a:r>
          </a:p>
          <a:p>
            <a:pPr lvl="1"/>
            <a:r>
              <a:rPr lang="pt-BR" dirty="0"/>
              <a:t>Caráter institucional amplo</a:t>
            </a:r>
          </a:p>
          <a:p>
            <a:pPr lvl="1"/>
            <a:r>
              <a:rPr lang="pt-BR" dirty="0"/>
              <a:t>Foco nos cursos de cursos de especialização </a:t>
            </a:r>
            <a:r>
              <a:rPr lang="pt-BR" i="1" dirty="0"/>
              <a:t>Lato Sensu</a:t>
            </a:r>
          </a:p>
          <a:p>
            <a:pPr lvl="1"/>
            <a:r>
              <a:rPr lang="pt-BR" dirty="0"/>
              <a:t>Contexto 2015:</a:t>
            </a:r>
            <a:r>
              <a:rPr lang="pt-BR" i="1" dirty="0"/>
              <a:t> </a:t>
            </a:r>
            <a:r>
              <a:rPr lang="pt-BR" dirty="0"/>
              <a:t>credenciamento da Escola de Governo Fiocruz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85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581528" cy="1143000"/>
          </a:xfrm>
        </p:spPr>
        <p:txBody>
          <a:bodyPr>
            <a:noAutofit/>
          </a:bodyPr>
          <a:lstStyle/>
          <a:p>
            <a:pPr algn="r"/>
            <a:r>
              <a:rPr lang="pt-BR" sz="3600" dirty="0"/>
              <a:t>Plano de Desenvolvimento Institucional da Educação na Fiocruz </a:t>
            </a:r>
            <a:r>
              <a:rPr lang="pt-BR" sz="3600" dirty="0">
                <a:solidFill>
                  <a:schemeClr val="tx2"/>
                </a:solidFill>
              </a:rPr>
              <a:t>2021-2025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dirty="0"/>
              <a:t>Premissas</a:t>
            </a:r>
          </a:p>
          <a:p>
            <a:pPr lvl="1"/>
            <a:r>
              <a:rPr lang="pt-BR" dirty="0"/>
              <a:t>Atualizar informações para recredenciamento Escola de Governo Fiocruz  em 2025 - especialização </a:t>
            </a:r>
            <a:r>
              <a:rPr lang="pt-BR" i="1" dirty="0"/>
              <a:t>Lato Sensu</a:t>
            </a:r>
          </a:p>
          <a:p>
            <a:pPr lvl="1"/>
            <a:r>
              <a:rPr lang="pt-BR" dirty="0"/>
              <a:t>Incorporar a oferta institucional de Residências</a:t>
            </a:r>
          </a:p>
          <a:p>
            <a:pPr lvl="1"/>
            <a:r>
              <a:rPr lang="pt-BR" dirty="0"/>
              <a:t>Ampliar escopo referente ao </a:t>
            </a:r>
            <a:r>
              <a:rPr lang="pt-BR" i="1" dirty="0"/>
              <a:t>Stricto Sensu</a:t>
            </a:r>
            <a:endParaRPr lang="pt-BR" dirty="0"/>
          </a:p>
          <a:p>
            <a:pPr lvl="2"/>
            <a:r>
              <a:rPr lang="pt-BR" dirty="0"/>
              <a:t>CAPES agora orienta os PPG a incluírem a </a:t>
            </a:r>
            <a:r>
              <a:rPr lang="pt-BR" dirty="0" err="1"/>
              <a:t>autoavaliação</a:t>
            </a:r>
            <a:r>
              <a:rPr lang="pt-BR" dirty="0"/>
              <a:t>, articulada ao PDI, ao processo de avaliação dos programas </a:t>
            </a:r>
          </a:p>
          <a:p>
            <a:pPr lvl="1"/>
            <a:r>
              <a:rPr lang="pt-BR" dirty="0"/>
              <a:t>Contemplar a Qualificação Profissional</a:t>
            </a:r>
          </a:p>
          <a:p>
            <a:pPr lvl="1"/>
            <a:r>
              <a:rPr lang="pt-BR" dirty="0"/>
              <a:t>Agregar a Educação Profissional em Saúde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lvl="1"/>
            <a:endParaRPr lang="pt-BR" dirty="0"/>
          </a:p>
          <a:p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87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ECCA9-9536-499F-85D3-5C933B89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800" dirty="0"/>
              <a:t> </a:t>
            </a:r>
            <a:r>
              <a:rPr lang="pt-BR" sz="2800" i="1" dirty="0"/>
              <a:t>Fiocruz 120 anos</a:t>
            </a:r>
            <a:br>
              <a:rPr lang="pt-BR" sz="2800" i="1" dirty="0"/>
            </a:br>
            <a:r>
              <a:rPr lang="pt-BR" sz="2800" i="1" dirty="0"/>
              <a:t>Patrimônio da sociedade brasileira</a:t>
            </a: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D1D56-7A33-43D5-85E1-C9F7C471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2453388"/>
            <a:ext cx="6048672" cy="26321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sz="2800" dirty="0"/>
              <a:t>“</a:t>
            </a:r>
            <a:r>
              <a:rPr lang="pt-BR" i="1" dirty="0"/>
              <a:t>A ideia dos 120 anos é fruto de uma visão de que a nossa instituição - que tem um legado tão importante e coloca como um grande desafio pensar o futuro - precisa fazer um balanço dessa trajetória e compartilhar propostas para a sociedade. Por isso escolhemos esse mote: Fiocruz 120 anos – patrimônio da sociedade brasileira</a:t>
            </a:r>
            <a:r>
              <a:rPr lang="pt-BR" sz="2800" dirty="0"/>
              <a:t>”</a:t>
            </a:r>
          </a:p>
          <a:p>
            <a:pPr marL="0" indent="0" algn="r">
              <a:buNone/>
            </a:pPr>
            <a:r>
              <a:rPr lang="pt-BR" sz="2800" dirty="0"/>
              <a:t>Nísia Trindade Lima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7E741F-D694-482E-AE63-ABD27C488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2571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7FCC04-7C26-47B9-BA91-F3536E20EFA3}"/>
              </a:ext>
            </a:extLst>
          </p:cNvPr>
          <p:cNvSpPr txBox="1"/>
          <p:nvPr/>
        </p:nvSpPr>
        <p:spPr>
          <a:xfrm>
            <a:off x="813534" y="6140043"/>
            <a:ext cx="824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hlinkClick r:id="rId3"/>
              </a:rPr>
              <a:t>https://portal.fiocruz.br/noticia/fiocruz-lanca-selo-comemorativo-em-homenagem-aos-120-anos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02152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6F41-9761-4A48-97CE-F43C0518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14A554-9E65-4017-8413-62A98EB9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CACA19-4F87-48E2-82E8-ED5751CD9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/>
          <a:stretch/>
        </p:blipFill>
        <p:spPr>
          <a:xfrm>
            <a:off x="0" y="0"/>
            <a:ext cx="9144000" cy="648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21874C-7930-4B98-9FA2-B0D3F2C66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11560" y="4481720"/>
            <a:ext cx="8299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...tal quadro torna a questão da </a:t>
            </a:r>
            <a:r>
              <a:rPr lang="pt-BR" b="1" i="1" dirty="0"/>
              <a:t>sustentabilidade</a:t>
            </a:r>
            <a:r>
              <a:rPr lang="pt-BR" i="1" dirty="0"/>
              <a:t> um </a:t>
            </a:r>
            <a:r>
              <a:rPr lang="pt-BR" b="1" i="1" dirty="0"/>
              <a:t>ponto crítico de discussão</a:t>
            </a:r>
            <a:r>
              <a:rPr lang="pt-BR" i="1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23501" y="5808618"/>
            <a:ext cx="509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Relatório Final do VIII Congresso Interno da Fiocruz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675" y="998329"/>
            <a:ext cx="5799908" cy="326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8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ECCA9-9536-499F-85D3-5C933B89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Sustentabilidade Institucional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D1D56-7A33-43D5-85E1-C9F7C471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37048"/>
            <a:ext cx="7772400" cy="2383904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/>
              <a:t>“A capacidade institucional de </a:t>
            </a:r>
            <a:r>
              <a:rPr lang="pt-BR" sz="2800" b="1" dirty="0"/>
              <a:t>interagir</a:t>
            </a:r>
            <a:r>
              <a:rPr lang="pt-BR" sz="2800" dirty="0"/>
              <a:t> criativamente com o contextos cambiantes, de forma a manter-se a </a:t>
            </a:r>
            <a:r>
              <a:rPr lang="pt-BR" sz="2800" b="1" dirty="0"/>
              <a:t>relevância social </a:t>
            </a:r>
            <a:r>
              <a:rPr lang="pt-BR" sz="2800" dirty="0"/>
              <a:t>e fortalecer-se a </a:t>
            </a:r>
            <a:r>
              <a:rPr lang="pt-BR" sz="2800" b="1" dirty="0"/>
              <a:t>credibilidade</a:t>
            </a:r>
            <a:r>
              <a:rPr lang="pt-BR" sz="2800" dirty="0"/>
              <a:t> da organização”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7DECE3-DCD6-4954-B730-0E7F1EE82084}"/>
              </a:ext>
            </a:extLst>
          </p:cNvPr>
          <p:cNvSpPr txBox="1"/>
          <p:nvPr/>
        </p:nvSpPr>
        <p:spPr>
          <a:xfrm>
            <a:off x="5436096" y="6165304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DOMINGOS, 2001 apud Martins 2015.</a:t>
            </a:r>
          </a:p>
        </p:txBody>
      </p:sp>
    </p:spTree>
    <p:extLst>
      <p:ext uri="{BB962C8B-B14F-4D97-AF65-F5344CB8AC3E}">
        <p14:creationId xmlns:p14="http://schemas.microsoft.com/office/powerpoint/2010/main" val="424868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E5A7-375C-451B-933D-8812E2A1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9FA33C-A06F-44A2-81D4-1A199C98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4EC678-1EC0-47CA-AF78-F36B30BD1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44783"/>
            <a:ext cx="8964489" cy="60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D7354-69D5-41AA-B96C-0A210743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sz="2800" dirty="0"/>
              <a:t>Destaques: VIII Congresso Interno e Educação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F279A9-08A6-4BA5-A147-3CAC27C7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83162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Ampliação do papel da Fiocruz na oferta educacional pública;</a:t>
            </a:r>
          </a:p>
          <a:p>
            <a:r>
              <a:rPr lang="pt-BR" sz="2400" dirty="0"/>
              <a:t>Diminuição das desigualdades regionais em relação à formação de pessoal; </a:t>
            </a:r>
          </a:p>
          <a:p>
            <a:r>
              <a:rPr lang="pt-BR" sz="2400" dirty="0"/>
              <a:t>Contribuir para que o projeto político-pedagógico das instituições de formação dos trabalhadores para o SUS seja pautado pelas necessidades de saúde da população; </a:t>
            </a:r>
          </a:p>
          <a:p>
            <a:r>
              <a:rPr lang="pt-BR" sz="2400" dirty="0"/>
              <a:t>Articulação interdisciplinar mediante estratégias inovadoras de educação; </a:t>
            </a:r>
          </a:p>
          <a:p>
            <a:r>
              <a:rPr lang="pt-BR" sz="2400" dirty="0"/>
              <a:t>Construir de forma democrática e participativa, políticas de internacionalização da educação, ciência, tecnologia e inovação da Fiocruz;</a:t>
            </a:r>
          </a:p>
          <a:p>
            <a:r>
              <a:rPr lang="pt-BR" sz="2400" dirty="0"/>
              <a:t>Avançar na implementação de uma política institucional de juventude e saúde, visando promover ações em pesquisa, educação, comunicação e serviços.</a:t>
            </a:r>
          </a:p>
        </p:txBody>
      </p:sp>
    </p:spTree>
    <p:extLst>
      <p:ext uri="{BB962C8B-B14F-4D97-AF65-F5344CB8AC3E}">
        <p14:creationId xmlns:p14="http://schemas.microsoft.com/office/powerpoint/2010/main" val="223998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ECCA9-9536-499F-85D3-5C933B89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672"/>
            <a:ext cx="7884368" cy="1143000"/>
          </a:xfrm>
        </p:spPr>
        <p:txBody>
          <a:bodyPr/>
          <a:lstStyle/>
          <a:p>
            <a:r>
              <a:rPr lang="pt-BR" dirty="0"/>
              <a:t>VIII Congresso interno: TESE 3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1AEEE9-F7C8-4791-A0FC-19DC8F95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9"/>
            <a:ext cx="8363272" cy="237626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A Fiocruz – na </a:t>
            </a:r>
            <a:r>
              <a:rPr lang="pt-BR" b="1" dirty="0"/>
              <a:t>geração de conhecimentos, em suas diversas áreas de atuação</a:t>
            </a:r>
            <a:r>
              <a:rPr lang="pt-BR" dirty="0"/>
              <a:t> – deve ser orientada para o cumprimento da sua missão e o diálogo com a sociedade, e organizada de forma a produzir novas abordagens, alternativas e inovações que favoreçam a consolidação do SUS.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9592" y="4725144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Diretriz 12 (T3) - Investir na </a:t>
            </a:r>
            <a:r>
              <a:rPr lang="pt-BR" sz="2000" b="1" dirty="0"/>
              <a:t>pesquisa e desenvolvimento de abordagens pedagógicas mais sensíveis</a:t>
            </a:r>
            <a:r>
              <a:rPr lang="pt-BR" sz="2000" dirty="0"/>
              <a:t> à complexidade e à incerteza que caracterizam os </a:t>
            </a:r>
            <a:r>
              <a:rPr lang="pt-BR" sz="2000" b="1" dirty="0"/>
              <a:t>problemas sociais e de saúde</a:t>
            </a:r>
            <a:r>
              <a:rPr lang="pt-BR" sz="2000" dirty="0"/>
              <a:t>, favorecendo particularmente a </a:t>
            </a:r>
            <a:r>
              <a:rPr lang="pt-BR" sz="2000" b="1" dirty="0"/>
              <a:t>articulação interdisciplinar </a:t>
            </a:r>
            <a:r>
              <a:rPr lang="pt-BR" sz="2000" dirty="0"/>
              <a:t>mediante </a:t>
            </a:r>
            <a:r>
              <a:rPr lang="pt-BR" sz="2000" b="1" dirty="0"/>
              <a:t>estratégias inovadoras de educação. </a:t>
            </a:r>
          </a:p>
        </p:txBody>
      </p:sp>
    </p:spTree>
    <p:extLst>
      <p:ext uri="{BB962C8B-B14F-4D97-AF65-F5344CB8AC3E}">
        <p14:creationId xmlns:p14="http://schemas.microsoft.com/office/powerpoint/2010/main" val="89012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ECCA9-9536-499F-85D3-5C933B89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672"/>
            <a:ext cx="7884368" cy="1143000"/>
          </a:xfrm>
        </p:spPr>
        <p:txBody>
          <a:bodyPr/>
          <a:lstStyle/>
          <a:p>
            <a:r>
              <a:rPr lang="pt-BR" dirty="0"/>
              <a:t>VIII Congresso interno: TESE 5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1AEEE9-F7C8-4791-A0FC-19DC8F957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9"/>
            <a:ext cx="8363272" cy="424847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A Fiocruz tem capacidade de desenvolvimento tecnológico e inovação para a sustentabilidade e a efetividade do SUS e para a consolidação do Complexo Econômico-Industrial da Saúde, devendo reorientar seu modelo de fomento e indução, </a:t>
            </a:r>
            <a:r>
              <a:rPr lang="pt-BR" b="1" dirty="0"/>
              <a:t>articular suas atividades de pesquisa, desenvolvimento tecnológico, produção e educação</a:t>
            </a:r>
            <a:r>
              <a:rPr lang="pt-BR" dirty="0"/>
              <a:t>, e promover projetos institucionais referenciados nas necessidades presentes e futuras do SUS, bem como aprimorar sua capacidade de </a:t>
            </a:r>
            <a:r>
              <a:rPr lang="pt-BR" b="1" dirty="0"/>
              <a:t>articulação externa</a:t>
            </a:r>
            <a:r>
              <a:rPr lang="pt-BR" dirty="0"/>
              <a:t> de modo a garantir a sustentabilidade política, social, tecnológica e econômica de suas atividades.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9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VIII Congresso interno: TESE 10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t-BR" dirty="0"/>
              <a:t>A Fiocruz se faz presente e está comprometida com um </a:t>
            </a:r>
            <a:r>
              <a:rPr lang="pt-BR" b="1" dirty="0"/>
              <a:t>mundo mais solidário e igualitário</a:t>
            </a:r>
            <a:r>
              <a:rPr lang="pt-BR" dirty="0"/>
              <a:t>, por meio da </a:t>
            </a:r>
            <a:r>
              <a:rPr lang="pt-BR" b="1" dirty="0"/>
              <a:t>cooperação técnica internacional</a:t>
            </a:r>
            <a:r>
              <a:rPr lang="pt-BR" dirty="0"/>
              <a:t>, baseada nos conceitos de diplomacia da saúde e ciência e tecnologia em saúde no contexto da saúde global.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" y="450912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/>
            </a:lvl1pPr>
          </a:lstStyle>
          <a:p>
            <a:r>
              <a:rPr lang="pt-BR" sz="2400" dirty="0"/>
              <a:t>Diretriz 06 (T10) - Construir, de forma democrática e participativa, </a:t>
            </a:r>
            <a:r>
              <a:rPr lang="pt-BR" sz="2400" b="1" dirty="0"/>
              <a:t>políticas de internacionalização da educação</a:t>
            </a:r>
            <a:r>
              <a:rPr lang="pt-BR" sz="2400" dirty="0"/>
              <a:t>, ciência, tecnologia e inovação da Fiocruz.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313951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Apresentação na tela (4:3)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Planejamento Estratégico</vt:lpstr>
      <vt:lpstr>Apresentação do PowerPoint</vt:lpstr>
      <vt:lpstr>Apresentação do PowerPoint</vt:lpstr>
      <vt:lpstr>Sustentabilidade Institucional</vt:lpstr>
      <vt:lpstr>Apresentação do PowerPoint</vt:lpstr>
      <vt:lpstr>Destaques: VIII Congresso Interno e Educação</vt:lpstr>
      <vt:lpstr>VIII Congresso interno: TESE 3</vt:lpstr>
      <vt:lpstr>VIII Congresso interno: TESE 5</vt:lpstr>
      <vt:lpstr>VIII Congresso interno: TESE 10</vt:lpstr>
      <vt:lpstr>Apresentação do PowerPoint</vt:lpstr>
      <vt:lpstr>Transformação digital</vt:lpstr>
      <vt:lpstr>Transformação digital</vt:lpstr>
      <vt:lpstr>Transformação digital</vt:lpstr>
      <vt:lpstr>Plano de Desenvolvimento Institucional - PDI</vt:lpstr>
      <vt:lpstr>Na Fiocruz</vt:lpstr>
      <vt:lpstr>Plano de Desenvolvimento Institucional da Educação na Fiocruz 2021-2025</vt:lpstr>
      <vt:lpstr> Fiocruz 120 anos Patrimônio da sociedade brasileira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é Orçamento Público?</dc:title>
  <dc:creator>Gabriela Luna Freire</dc:creator>
  <cp:lastModifiedBy>Ricardo de Godoi Mattos Ferreira</cp:lastModifiedBy>
  <cp:revision>773</cp:revision>
  <cp:lastPrinted>2016-04-07T18:30:56Z</cp:lastPrinted>
  <dcterms:created xsi:type="dcterms:W3CDTF">2016-03-21T12:23:09Z</dcterms:created>
  <dcterms:modified xsi:type="dcterms:W3CDTF">2020-02-13T16:18:37Z</dcterms:modified>
</cp:coreProperties>
</file>