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73" r:id="rId5"/>
    <p:sldId id="274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1E35D-8845-4E3F-9754-3C86A683E52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9E6114-0AC3-4F2D-B955-CCD3221775C8}">
      <dgm:prSet phldrT="[Texto]" custT="1"/>
      <dgm:spPr/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FRAGILIDADES</a:t>
          </a:r>
        </a:p>
      </dgm:t>
    </dgm:pt>
    <dgm:pt modelId="{871074EC-7158-4B68-9523-657E293258A5}" type="parTrans" cxnId="{0E1BC348-4B87-4540-8381-114F409F890E}">
      <dgm:prSet/>
      <dgm:spPr/>
      <dgm:t>
        <a:bodyPr/>
        <a:lstStyle/>
        <a:p>
          <a:endParaRPr lang="pt-BR"/>
        </a:p>
      </dgm:t>
    </dgm:pt>
    <dgm:pt modelId="{8CBC9699-1E2E-42C5-A7A3-74A0C2BDA1CA}" type="sibTrans" cxnId="{0E1BC348-4B87-4540-8381-114F409F890E}">
      <dgm:prSet/>
      <dgm:spPr/>
      <dgm:t>
        <a:bodyPr/>
        <a:lstStyle/>
        <a:p>
          <a:endParaRPr lang="pt-BR"/>
        </a:p>
      </dgm:t>
    </dgm:pt>
    <dgm:pt modelId="{228175A5-5AE6-49C4-9619-6F78F579255E}">
      <dgm:prSet phldrT="[Texto]" custT="1"/>
      <dgm:spPr/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FORÇAS</a:t>
          </a:r>
        </a:p>
      </dgm:t>
    </dgm:pt>
    <dgm:pt modelId="{A3E472CA-39F3-4B6A-9B9D-70295655731C}" type="parTrans" cxnId="{0E1BBBB8-3F0F-4649-A731-9621AAA7BC8E}">
      <dgm:prSet/>
      <dgm:spPr/>
      <dgm:t>
        <a:bodyPr/>
        <a:lstStyle/>
        <a:p>
          <a:endParaRPr lang="pt-BR"/>
        </a:p>
      </dgm:t>
    </dgm:pt>
    <dgm:pt modelId="{449D3AE0-C014-4757-9782-49EE5D720187}" type="sibTrans" cxnId="{0E1BBBB8-3F0F-4649-A731-9621AAA7BC8E}">
      <dgm:prSet/>
      <dgm:spPr/>
      <dgm:t>
        <a:bodyPr/>
        <a:lstStyle/>
        <a:p>
          <a:endParaRPr lang="pt-BR"/>
        </a:p>
      </dgm:t>
    </dgm:pt>
    <dgm:pt modelId="{E28D4D27-0E35-465B-AC03-6149D51D3BBE}">
      <dgm:prSet phldrT="[Texto]" custT="1"/>
      <dgm:spPr/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AMEAÇAS</a:t>
          </a:r>
        </a:p>
      </dgm:t>
    </dgm:pt>
    <dgm:pt modelId="{0EC76373-3E1E-4F3E-AF84-B5290CC8FAA2}" type="parTrans" cxnId="{AEA179CB-913D-414F-AC3B-EB5BA7F33743}">
      <dgm:prSet/>
      <dgm:spPr/>
      <dgm:t>
        <a:bodyPr/>
        <a:lstStyle/>
        <a:p>
          <a:endParaRPr lang="pt-BR"/>
        </a:p>
      </dgm:t>
    </dgm:pt>
    <dgm:pt modelId="{B4B7B44B-7150-4640-B243-B1BDF023B1CC}" type="sibTrans" cxnId="{AEA179CB-913D-414F-AC3B-EB5BA7F33743}">
      <dgm:prSet/>
      <dgm:spPr/>
      <dgm:t>
        <a:bodyPr/>
        <a:lstStyle/>
        <a:p>
          <a:endParaRPr lang="pt-BR"/>
        </a:p>
      </dgm:t>
    </dgm:pt>
    <dgm:pt modelId="{475C4F15-6D5F-40E0-BA45-4D9B3E4842BD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OPORTUNIDADES</a:t>
          </a:r>
        </a:p>
      </dgm:t>
    </dgm:pt>
    <dgm:pt modelId="{3413C156-2746-4DF9-BA13-12B83DE7E08A}" type="sibTrans" cxnId="{CE8A1375-5FF2-4864-A0A2-1EF881DBBCCE}">
      <dgm:prSet/>
      <dgm:spPr/>
      <dgm:t>
        <a:bodyPr/>
        <a:lstStyle/>
        <a:p>
          <a:endParaRPr lang="pt-BR"/>
        </a:p>
      </dgm:t>
    </dgm:pt>
    <dgm:pt modelId="{0627A84C-2E57-4DDA-9A1D-4AC1CB396D76}" type="parTrans" cxnId="{CE8A1375-5FF2-4864-A0A2-1EF881DBBCCE}">
      <dgm:prSet/>
      <dgm:spPr/>
      <dgm:t>
        <a:bodyPr/>
        <a:lstStyle/>
        <a:p>
          <a:endParaRPr lang="pt-BR"/>
        </a:p>
      </dgm:t>
    </dgm:pt>
    <dgm:pt modelId="{AD3F560F-1B40-48E4-BA9A-7EF5B46AB50D}" type="pres">
      <dgm:prSet presAssocID="{F401E35D-8845-4E3F-9754-3C86A683E52A}" presName="Name0" presStyleCnt="0">
        <dgm:presLayoutVars>
          <dgm:dir/>
          <dgm:resizeHandles val="exact"/>
        </dgm:presLayoutVars>
      </dgm:prSet>
      <dgm:spPr/>
    </dgm:pt>
    <dgm:pt modelId="{65957564-DA1B-4C62-A112-0E400647C80D}" type="pres">
      <dgm:prSet presAssocID="{019E6114-0AC3-4F2D-B955-CCD3221775C8}" presName="compNode" presStyleCnt="0"/>
      <dgm:spPr/>
    </dgm:pt>
    <dgm:pt modelId="{C5A6A4AC-7D34-4833-ACD7-BE97E88EF6A7}" type="pres">
      <dgm:prSet presAssocID="{019E6114-0AC3-4F2D-B955-CCD3221775C8}" presName="pictRect" presStyleLbl="node1" presStyleIdx="0" presStyleCnt="4" custLinFactNeighborX="-367" custLinFactNeighborY="20799"/>
      <dgm:spPr>
        <a:solidFill>
          <a:schemeClr val="accent6"/>
        </a:solidFill>
      </dgm:spPr>
    </dgm:pt>
    <dgm:pt modelId="{EFC4AD23-8DBA-43CF-A90F-88EAE0523F9E}" type="pres">
      <dgm:prSet presAssocID="{019E6114-0AC3-4F2D-B955-CCD3221775C8}" presName="textRect" presStyleLbl="revTx" presStyleIdx="0" presStyleCnt="4" custLinFactY="-9936" custLinFactNeighborX="3307" custLinFactNeighborY="-100000">
        <dgm:presLayoutVars>
          <dgm:bulletEnabled val="1"/>
        </dgm:presLayoutVars>
      </dgm:prSet>
      <dgm:spPr/>
    </dgm:pt>
    <dgm:pt modelId="{D0389FC8-C78E-4472-8BB6-B4C579DF1E9E}" type="pres">
      <dgm:prSet presAssocID="{8CBC9699-1E2E-42C5-A7A3-74A0C2BDA1CA}" presName="sibTrans" presStyleLbl="sibTrans2D1" presStyleIdx="0" presStyleCnt="0"/>
      <dgm:spPr/>
    </dgm:pt>
    <dgm:pt modelId="{07EFBD27-25FD-447E-BE76-7A99FB14AF66}" type="pres">
      <dgm:prSet presAssocID="{475C4F15-6D5F-40E0-BA45-4D9B3E4842BD}" presName="compNode" presStyleCnt="0"/>
      <dgm:spPr/>
    </dgm:pt>
    <dgm:pt modelId="{CB6F5FBF-B02B-4D59-84DD-8FB8D9EE7C99}" type="pres">
      <dgm:prSet presAssocID="{475C4F15-6D5F-40E0-BA45-4D9B3E4842BD}" presName="pictRect" presStyleLbl="node1" presStyleIdx="1" presStyleCnt="4" custLinFactNeighborX="13228" custLinFactNeighborY="23998"/>
      <dgm:spPr>
        <a:solidFill>
          <a:srgbClr val="92D050"/>
        </a:solidFill>
      </dgm:spPr>
    </dgm:pt>
    <dgm:pt modelId="{563EDB41-FCD2-45B1-A308-C1B1DC841C52}" type="pres">
      <dgm:prSet presAssocID="{475C4F15-6D5F-40E0-BA45-4D9B3E4842BD}" presName="textRect" presStyleLbl="revTx" presStyleIdx="1" presStyleCnt="4" custLinFactX="-8028" custLinFactY="56485" custLinFactNeighborX="-100000" custLinFactNeighborY="100000">
        <dgm:presLayoutVars>
          <dgm:bulletEnabled val="1"/>
        </dgm:presLayoutVars>
      </dgm:prSet>
      <dgm:spPr/>
    </dgm:pt>
    <dgm:pt modelId="{C47F54A9-866F-4ECC-959B-F971321DDBE4}" type="pres">
      <dgm:prSet presAssocID="{3413C156-2746-4DF9-BA13-12B83DE7E08A}" presName="sibTrans" presStyleLbl="sibTrans2D1" presStyleIdx="0" presStyleCnt="0"/>
      <dgm:spPr/>
    </dgm:pt>
    <dgm:pt modelId="{FB4401F3-6D61-4DC1-B31F-E735254713FB}" type="pres">
      <dgm:prSet presAssocID="{228175A5-5AE6-49C4-9619-6F78F579255E}" presName="compNode" presStyleCnt="0"/>
      <dgm:spPr/>
    </dgm:pt>
    <dgm:pt modelId="{5E7565E8-F41E-4702-88B2-39DBBC3DD263}" type="pres">
      <dgm:prSet presAssocID="{228175A5-5AE6-49C4-9619-6F78F579255E}" presName="pictRect" presStyleLbl="node1" presStyleIdx="2" presStyleCnt="4" custLinFactY="40790" custLinFactNeighborX="-94800" custLinFactNeighborY="100000"/>
      <dgm:spPr>
        <a:solidFill>
          <a:srgbClr val="C00000"/>
        </a:solidFill>
      </dgm:spPr>
    </dgm:pt>
    <dgm:pt modelId="{A77B27F1-EB58-4E46-A729-A8653F9E5FBB}" type="pres">
      <dgm:prSet presAssocID="{228175A5-5AE6-49C4-9619-6F78F579255E}" presName="textRect" presStyleLbl="revTx" presStyleIdx="2" presStyleCnt="4" custLinFactY="-32" custLinFactNeighborX="-94066" custLinFactNeighborY="-100000">
        <dgm:presLayoutVars>
          <dgm:bulletEnabled val="1"/>
        </dgm:presLayoutVars>
      </dgm:prSet>
      <dgm:spPr/>
    </dgm:pt>
    <dgm:pt modelId="{6801E613-4B5C-419F-BC4A-C67EE9A31F80}" type="pres">
      <dgm:prSet presAssocID="{449D3AE0-C014-4757-9782-49EE5D720187}" presName="sibTrans" presStyleLbl="sibTrans2D1" presStyleIdx="0" presStyleCnt="0"/>
      <dgm:spPr/>
    </dgm:pt>
    <dgm:pt modelId="{4C480A97-ED60-47B4-80B0-789100A68171}" type="pres">
      <dgm:prSet presAssocID="{E28D4D27-0E35-465B-AC03-6149D51D3BBE}" presName="compNode" presStyleCnt="0"/>
      <dgm:spPr/>
    </dgm:pt>
    <dgm:pt modelId="{E764ADD1-5AE8-4F8D-9A8C-324BE5CA4434}" type="pres">
      <dgm:prSet presAssocID="{E28D4D27-0E35-465B-AC03-6149D51D3BBE}" presName="pictRect" presStyleLbl="node1" presStyleIdx="3" presStyleCnt="4" custScaleX="111102" custScaleY="102640" custLinFactX="-8858" custLinFactNeighborX="-100000" custLinFactNeighborY="-19144"/>
      <dgm:spPr>
        <a:solidFill>
          <a:srgbClr val="FFFF00"/>
        </a:solidFill>
      </dgm:spPr>
    </dgm:pt>
    <dgm:pt modelId="{89B69801-D458-4553-8AA1-C337F880266F}" type="pres">
      <dgm:prSet presAssocID="{E28D4D27-0E35-465B-AC03-6149D51D3BBE}" presName="textRect" presStyleLbl="revTx" presStyleIdx="3" presStyleCnt="4" custLinFactY="-85207" custLinFactNeighborX="18372" custLinFactNeighborY="-100000">
        <dgm:presLayoutVars>
          <dgm:bulletEnabled val="1"/>
        </dgm:presLayoutVars>
      </dgm:prSet>
      <dgm:spPr/>
    </dgm:pt>
  </dgm:ptLst>
  <dgm:cxnLst>
    <dgm:cxn modelId="{B2A0A146-207E-4516-AC7C-65B461E9BBA5}" type="presOf" srcId="{3413C156-2746-4DF9-BA13-12B83DE7E08A}" destId="{C47F54A9-866F-4ECC-959B-F971321DDBE4}" srcOrd="0" destOrd="0" presId="urn:microsoft.com/office/officeart/2005/8/layout/pList1"/>
    <dgm:cxn modelId="{0E1BC348-4B87-4540-8381-114F409F890E}" srcId="{F401E35D-8845-4E3F-9754-3C86A683E52A}" destId="{019E6114-0AC3-4F2D-B955-CCD3221775C8}" srcOrd="0" destOrd="0" parTransId="{871074EC-7158-4B68-9523-657E293258A5}" sibTransId="{8CBC9699-1E2E-42C5-A7A3-74A0C2BDA1CA}"/>
    <dgm:cxn modelId="{CE8A1375-5FF2-4864-A0A2-1EF881DBBCCE}" srcId="{F401E35D-8845-4E3F-9754-3C86A683E52A}" destId="{475C4F15-6D5F-40E0-BA45-4D9B3E4842BD}" srcOrd="1" destOrd="0" parTransId="{0627A84C-2E57-4DDA-9A1D-4AC1CB396D76}" sibTransId="{3413C156-2746-4DF9-BA13-12B83DE7E08A}"/>
    <dgm:cxn modelId="{A886CC8E-C1D0-4917-9CF1-552142311409}" type="presOf" srcId="{228175A5-5AE6-49C4-9619-6F78F579255E}" destId="{A77B27F1-EB58-4E46-A729-A8653F9E5FBB}" srcOrd="0" destOrd="0" presId="urn:microsoft.com/office/officeart/2005/8/layout/pList1"/>
    <dgm:cxn modelId="{0E1BBBB8-3F0F-4649-A731-9621AAA7BC8E}" srcId="{F401E35D-8845-4E3F-9754-3C86A683E52A}" destId="{228175A5-5AE6-49C4-9619-6F78F579255E}" srcOrd="2" destOrd="0" parTransId="{A3E472CA-39F3-4B6A-9B9D-70295655731C}" sibTransId="{449D3AE0-C014-4757-9782-49EE5D720187}"/>
    <dgm:cxn modelId="{6BFE53C5-37C4-47F7-99AF-8E6A75B67A54}" type="presOf" srcId="{475C4F15-6D5F-40E0-BA45-4D9B3E4842BD}" destId="{563EDB41-FCD2-45B1-A308-C1B1DC841C52}" srcOrd="0" destOrd="0" presId="urn:microsoft.com/office/officeart/2005/8/layout/pList1"/>
    <dgm:cxn modelId="{AEA179CB-913D-414F-AC3B-EB5BA7F33743}" srcId="{F401E35D-8845-4E3F-9754-3C86A683E52A}" destId="{E28D4D27-0E35-465B-AC03-6149D51D3BBE}" srcOrd="3" destOrd="0" parTransId="{0EC76373-3E1E-4F3E-AF84-B5290CC8FAA2}" sibTransId="{B4B7B44B-7150-4640-B243-B1BDF023B1CC}"/>
    <dgm:cxn modelId="{1B7EA5EE-14A9-440B-8246-44EC6E25B3FE}" type="presOf" srcId="{8CBC9699-1E2E-42C5-A7A3-74A0C2BDA1CA}" destId="{D0389FC8-C78E-4472-8BB6-B4C579DF1E9E}" srcOrd="0" destOrd="0" presId="urn:microsoft.com/office/officeart/2005/8/layout/pList1"/>
    <dgm:cxn modelId="{800711EF-40D9-40AC-8727-108BF016C03E}" type="presOf" srcId="{E28D4D27-0E35-465B-AC03-6149D51D3BBE}" destId="{89B69801-D458-4553-8AA1-C337F880266F}" srcOrd="0" destOrd="0" presId="urn:microsoft.com/office/officeart/2005/8/layout/pList1"/>
    <dgm:cxn modelId="{AB5E3CEF-F7FD-414D-9B9E-1C37E083D73F}" type="presOf" srcId="{449D3AE0-C014-4757-9782-49EE5D720187}" destId="{6801E613-4B5C-419F-BC4A-C67EE9A31F80}" srcOrd="0" destOrd="0" presId="urn:microsoft.com/office/officeart/2005/8/layout/pList1"/>
    <dgm:cxn modelId="{B29B11F2-ECCC-4908-BD07-84B933E24DB5}" type="presOf" srcId="{F401E35D-8845-4E3F-9754-3C86A683E52A}" destId="{AD3F560F-1B40-48E4-BA9A-7EF5B46AB50D}" srcOrd="0" destOrd="0" presId="urn:microsoft.com/office/officeart/2005/8/layout/pList1"/>
    <dgm:cxn modelId="{CAFAB9FE-05D1-4BA3-AE86-7D55F214B3C6}" type="presOf" srcId="{019E6114-0AC3-4F2D-B955-CCD3221775C8}" destId="{EFC4AD23-8DBA-43CF-A90F-88EAE0523F9E}" srcOrd="0" destOrd="0" presId="urn:microsoft.com/office/officeart/2005/8/layout/pList1"/>
    <dgm:cxn modelId="{DD4085EF-3309-4A7F-A95B-E4531B4EF5F8}" type="presParOf" srcId="{AD3F560F-1B40-48E4-BA9A-7EF5B46AB50D}" destId="{65957564-DA1B-4C62-A112-0E400647C80D}" srcOrd="0" destOrd="0" presId="urn:microsoft.com/office/officeart/2005/8/layout/pList1"/>
    <dgm:cxn modelId="{52AB7028-002A-436D-BD68-167DEFB81BEF}" type="presParOf" srcId="{65957564-DA1B-4C62-A112-0E400647C80D}" destId="{C5A6A4AC-7D34-4833-ACD7-BE97E88EF6A7}" srcOrd="0" destOrd="0" presId="urn:microsoft.com/office/officeart/2005/8/layout/pList1"/>
    <dgm:cxn modelId="{40CD6912-D26B-4E95-B6F9-6D2F8B31EC4B}" type="presParOf" srcId="{65957564-DA1B-4C62-A112-0E400647C80D}" destId="{EFC4AD23-8DBA-43CF-A90F-88EAE0523F9E}" srcOrd="1" destOrd="0" presId="urn:microsoft.com/office/officeart/2005/8/layout/pList1"/>
    <dgm:cxn modelId="{7776AD4F-5AF4-4E56-B0A4-4C35F9898394}" type="presParOf" srcId="{AD3F560F-1B40-48E4-BA9A-7EF5B46AB50D}" destId="{D0389FC8-C78E-4472-8BB6-B4C579DF1E9E}" srcOrd="1" destOrd="0" presId="urn:microsoft.com/office/officeart/2005/8/layout/pList1"/>
    <dgm:cxn modelId="{FD041D96-737C-424D-845F-106997EB0883}" type="presParOf" srcId="{AD3F560F-1B40-48E4-BA9A-7EF5B46AB50D}" destId="{07EFBD27-25FD-447E-BE76-7A99FB14AF66}" srcOrd="2" destOrd="0" presId="urn:microsoft.com/office/officeart/2005/8/layout/pList1"/>
    <dgm:cxn modelId="{BE32EDBE-8E78-4EDC-9C83-3016ADCFDC6F}" type="presParOf" srcId="{07EFBD27-25FD-447E-BE76-7A99FB14AF66}" destId="{CB6F5FBF-B02B-4D59-84DD-8FB8D9EE7C99}" srcOrd="0" destOrd="0" presId="urn:microsoft.com/office/officeart/2005/8/layout/pList1"/>
    <dgm:cxn modelId="{63D8B2BE-2C64-44EA-A5C1-8BE94CCCC465}" type="presParOf" srcId="{07EFBD27-25FD-447E-BE76-7A99FB14AF66}" destId="{563EDB41-FCD2-45B1-A308-C1B1DC841C52}" srcOrd="1" destOrd="0" presId="urn:microsoft.com/office/officeart/2005/8/layout/pList1"/>
    <dgm:cxn modelId="{E81F8524-46A4-4F5C-805A-E4FDA20CEEF8}" type="presParOf" srcId="{AD3F560F-1B40-48E4-BA9A-7EF5B46AB50D}" destId="{C47F54A9-866F-4ECC-959B-F971321DDBE4}" srcOrd="3" destOrd="0" presId="urn:microsoft.com/office/officeart/2005/8/layout/pList1"/>
    <dgm:cxn modelId="{5902680E-C9C1-4F5F-9E9E-D24664E8004A}" type="presParOf" srcId="{AD3F560F-1B40-48E4-BA9A-7EF5B46AB50D}" destId="{FB4401F3-6D61-4DC1-B31F-E735254713FB}" srcOrd="4" destOrd="0" presId="urn:microsoft.com/office/officeart/2005/8/layout/pList1"/>
    <dgm:cxn modelId="{1D38D6D1-973D-41DB-8F62-3BCCE3BFB3F8}" type="presParOf" srcId="{FB4401F3-6D61-4DC1-B31F-E735254713FB}" destId="{5E7565E8-F41E-4702-88B2-39DBBC3DD263}" srcOrd="0" destOrd="0" presId="urn:microsoft.com/office/officeart/2005/8/layout/pList1"/>
    <dgm:cxn modelId="{4ED45554-2013-4379-A2E0-590C9C754CEC}" type="presParOf" srcId="{FB4401F3-6D61-4DC1-B31F-E735254713FB}" destId="{A77B27F1-EB58-4E46-A729-A8653F9E5FBB}" srcOrd="1" destOrd="0" presId="urn:microsoft.com/office/officeart/2005/8/layout/pList1"/>
    <dgm:cxn modelId="{8260AFBC-A50A-4B84-BCFF-3166BF9D1DF8}" type="presParOf" srcId="{AD3F560F-1B40-48E4-BA9A-7EF5B46AB50D}" destId="{6801E613-4B5C-419F-BC4A-C67EE9A31F80}" srcOrd="5" destOrd="0" presId="urn:microsoft.com/office/officeart/2005/8/layout/pList1"/>
    <dgm:cxn modelId="{78CDE58C-5513-46DB-9A5F-D1E147E841CA}" type="presParOf" srcId="{AD3F560F-1B40-48E4-BA9A-7EF5B46AB50D}" destId="{4C480A97-ED60-47B4-80B0-789100A68171}" srcOrd="6" destOrd="0" presId="urn:microsoft.com/office/officeart/2005/8/layout/pList1"/>
    <dgm:cxn modelId="{BB4DF6CD-D316-4F83-B009-F1A71D2A6A08}" type="presParOf" srcId="{4C480A97-ED60-47B4-80B0-789100A68171}" destId="{E764ADD1-5AE8-4F8D-9A8C-324BE5CA4434}" srcOrd="0" destOrd="0" presId="urn:microsoft.com/office/officeart/2005/8/layout/pList1"/>
    <dgm:cxn modelId="{AC78A7B9-EF68-428E-9657-E5FFC8EB9568}" type="presParOf" srcId="{4C480A97-ED60-47B4-80B0-789100A68171}" destId="{89B69801-D458-4553-8AA1-C337F880266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6A4AC-7D34-4833-ACD7-BE97E88EF6A7}">
      <dsp:nvSpPr>
        <dsp:cNvPr id="0" name=""/>
        <dsp:cNvSpPr/>
      </dsp:nvSpPr>
      <dsp:spPr>
        <a:xfrm>
          <a:off x="170419" y="351298"/>
          <a:ext cx="2427854" cy="1672792"/>
        </a:xfrm>
        <a:prstGeom prst="roundRect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4AD23-8DBA-43CF-A90F-88EAE0523F9E}">
      <dsp:nvSpPr>
        <dsp:cNvPr id="0" name=""/>
        <dsp:cNvSpPr/>
      </dsp:nvSpPr>
      <dsp:spPr>
        <a:xfrm>
          <a:off x="259619" y="685935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</a:rPr>
            <a:t>FRAGILIDADES</a:t>
          </a:r>
        </a:p>
      </dsp:txBody>
      <dsp:txXfrm>
        <a:off x="259619" y="685935"/>
        <a:ext cx="2427854" cy="900734"/>
      </dsp:txXfrm>
    </dsp:sp>
    <dsp:sp modelId="{CB6F5FBF-B02B-4D59-84DD-8FB8D9EE7C99}">
      <dsp:nvSpPr>
        <dsp:cNvPr id="0" name=""/>
        <dsp:cNvSpPr/>
      </dsp:nvSpPr>
      <dsp:spPr>
        <a:xfrm>
          <a:off x="3171229" y="404810"/>
          <a:ext cx="2427854" cy="1672792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DB41-FCD2-45B1-A308-C1B1DC841C52}">
      <dsp:nvSpPr>
        <dsp:cNvPr id="0" name=""/>
        <dsp:cNvSpPr/>
      </dsp:nvSpPr>
      <dsp:spPr>
        <a:xfrm>
          <a:off x="227309" y="3085680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OPORTUNIDADES</a:t>
          </a:r>
        </a:p>
      </dsp:txBody>
      <dsp:txXfrm>
        <a:off x="227309" y="3085680"/>
        <a:ext cx="2427854" cy="900734"/>
      </dsp:txXfrm>
    </dsp:sp>
    <dsp:sp modelId="{5E7565E8-F41E-4702-88B2-39DBBC3DD263}">
      <dsp:nvSpPr>
        <dsp:cNvPr id="0" name=""/>
        <dsp:cNvSpPr/>
      </dsp:nvSpPr>
      <dsp:spPr>
        <a:xfrm>
          <a:off x="3219208" y="2358498"/>
          <a:ext cx="2427854" cy="1672792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B27F1-EB58-4E46-A729-A8653F9E5FBB}">
      <dsp:nvSpPr>
        <dsp:cNvPr id="0" name=""/>
        <dsp:cNvSpPr/>
      </dsp:nvSpPr>
      <dsp:spPr>
        <a:xfrm>
          <a:off x="3237028" y="775143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</a:rPr>
            <a:t>FORÇAS</a:t>
          </a:r>
        </a:p>
      </dsp:txBody>
      <dsp:txXfrm>
        <a:off x="3237028" y="775143"/>
        <a:ext cx="2427854" cy="900734"/>
      </dsp:txXfrm>
    </dsp:sp>
    <dsp:sp modelId="{E764ADD1-5AE8-4F8D-9A8C-324BE5CA4434}">
      <dsp:nvSpPr>
        <dsp:cNvPr id="0" name=""/>
        <dsp:cNvSpPr/>
      </dsp:nvSpPr>
      <dsp:spPr>
        <a:xfrm>
          <a:off x="72388" y="2499446"/>
          <a:ext cx="2697395" cy="1716953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69801-D458-4553-8AA1-C337F880266F}">
      <dsp:nvSpPr>
        <dsp:cNvPr id="0" name=""/>
        <dsp:cNvSpPr/>
      </dsp:nvSpPr>
      <dsp:spPr>
        <a:xfrm>
          <a:off x="3296118" y="2846335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</a:rPr>
            <a:t>AMEAÇAS</a:t>
          </a:r>
        </a:p>
      </dsp:txBody>
      <dsp:txXfrm>
        <a:off x="3296118" y="2846335"/>
        <a:ext cx="2427854" cy="90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5" descr="Uma imagem contendo bola, jogador&#10;&#10;Descrição gerada automaticamente">
            <a:extLst>
              <a:ext uri="{FF2B5EF4-FFF2-40B4-BE49-F238E27FC236}">
                <a16:creationId xmlns:a16="http://schemas.microsoft.com/office/drawing/2014/main" id="{E21C153C-D0E7-4D05-A931-F5C30B1C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8" b="6617"/>
          <a:stretch/>
        </p:blipFill>
        <p:spPr>
          <a:xfrm>
            <a:off x="9349598" y="0"/>
            <a:ext cx="2778368" cy="1562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effectLst/>
              </a:rPr>
              <a:t>PROCESSO AUTOAVALIAÇÃO </a:t>
            </a:r>
            <a:br>
              <a:rPr lang="pt-BR" dirty="0">
                <a:effectLst/>
              </a:rPr>
            </a:br>
            <a:r>
              <a:rPr lang="pt-BR" b="1" dirty="0">
                <a:effectLst/>
              </a:rPr>
              <a:t>PROGRAMA DE BIOCIÊNCIAS E SAÚDE (PPG-BCS)</a:t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600" dirty="0"/>
              <a:t>Grupo de trabalho: </a:t>
            </a:r>
            <a:r>
              <a:rPr lang="pt-BR" sz="1600" dirty="0" err="1">
                <a:effectLst/>
              </a:rPr>
              <a:t>Dra</a:t>
            </a:r>
            <a:r>
              <a:rPr lang="pt-BR" sz="1600" dirty="0">
                <a:effectLst/>
              </a:rPr>
              <a:t> Ana Tereza </a:t>
            </a:r>
            <a:r>
              <a:rPr lang="pt-BR" sz="1600" dirty="0" err="1">
                <a:effectLst/>
              </a:rPr>
              <a:t>Bittencout</a:t>
            </a:r>
            <a:r>
              <a:rPr lang="pt-BR" sz="1600" dirty="0">
                <a:effectLst/>
              </a:rPr>
              <a:t> Guimarães</a:t>
            </a:r>
          </a:p>
          <a:p>
            <a:r>
              <a:rPr lang="pt-BR" sz="1600" dirty="0" err="1">
                <a:effectLst/>
              </a:rPr>
              <a:t>Prof</a:t>
            </a:r>
            <a:r>
              <a:rPr lang="pt-BR" sz="1600" dirty="0">
                <a:effectLst/>
              </a:rPr>
              <a:t> </a:t>
            </a:r>
            <a:r>
              <a:rPr lang="pt-BR" sz="1600" dirty="0" err="1">
                <a:effectLst/>
              </a:rPr>
              <a:t>Dra</a:t>
            </a:r>
            <a:r>
              <a:rPr lang="pt-BR" sz="1600" dirty="0">
                <a:effectLst/>
              </a:rPr>
              <a:t> Cláudia Silveira Viera (Coordenadora do PPG-BCS – Gestão 2017/2019)</a:t>
            </a:r>
          </a:p>
          <a:p>
            <a:r>
              <a:rPr lang="pt-BR" sz="1600" dirty="0" err="1">
                <a:effectLst/>
              </a:rPr>
              <a:t>Prof</a:t>
            </a:r>
            <a:r>
              <a:rPr lang="pt-BR" sz="1600" dirty="0">
                <a:effectLst/>
              </a:rPr>
              <a:t> </a:t>
            </a:r>
            <a:r>
              <a:rPr lang="pt-BR" sz="1600" dirty="0" err="1">
                <a:effectLst/>
              </a:rPr>
              <a:t>Dra</a:t>
            </a:r>
            <a:r>
              <a:rPr lang="pt-BR" sz="1600" dirty="0">
                <a:effectLst/>
              </a:rPr>
              <a:t> Sabrina </a:t>
            </a:r>
            <a:r>
              <a:rPr lang="pt-BR" sz="1600" dirty="0" err="1">
                <a:effectLst/>
              </a:rPr>
              <a:t>Grassiolli</a:t>
            </a:r>
            <a:endParaRPr lang="pt-BR" sz="1600" dirty="0">
              <a:effectLst/>
            </a:endParaRPr>
          </a:p>
          <a:p>
            <a:r>
              <a:rPr lang="pt-BR" sz="1600" dirty="0" err="1">
                <a:effectLst/>
              </a:rPr>
              <a:t>Prof</a:t>
            </a:r>
            <a:r>
              <a:rPr lang="pt-BR" sz="1600" dirty="0">
                <a:effectLst/>
              </a:rPr>
              <a:t> </a:t>
            </a:r>
            <a:r>
              <a:rPr lang="pt-BR" sz="1600" dirty="0" err="1">
                <a:effectLst/>
              </a:rPr>
              <a:t>Dra</a:t>
            </a:r>
            <a:r>
              <a:rPr lang="pt-BR" sz="1600" dirty="0">
                <a:effectLst/>
              </a:rPr>
              <a:t> Solange Reis </a:t>
            </a:r>
            <a:r>
              <a:rPr lang="pt-BR" sz="1600" dirty="0" err="1">
                <a:effectLst/>
              </a:rPr>
              <a:t>Conterno</a:t>
            </a:r>
            <a:endParaRPr lang="pt-BR" sz="1600" dirty="0">
              <a:effectLst/>
            </a:endParaRPr>
          </a:p>
          <a:p>
            <a:r>
              <a:rPr lang="pt-BR" sz="1600" dirty="0" err="1">
                <a:effectLst/>
              </a:rPr>
              <a:t>Italoema</a:t>
            </a:r>
            <a:r>
              <a:rPr lang="pt-BR" sz="1600" dirty="0">
                <a:effectLst/>
              </a:rPr>
              <a:t> Agnelo Alves </a:t>
            </a:r>
            <a:r>
              <a:rPr lang="pt-BR" sz="1600" dirty="0" err="1">
                <a:effectLst/>
              </a:rPr>
              <a:t>Berté</a:t>
            </a:r>
            <a:r>
              <a:rPr lang="pt-BR" sz="1600" dirty="0">
                <a:effectLst/>
              </a:rPr>
              <a:t> (representante discente)</a:t>
            </a:r>
          </a:p>
          <a:p>
            <a:endParaRPr lang="pt-BR" sz="1600" dirty="0"/>
          </a:p>
          <a:p>
            <a:r>
              <a:rPr lang="pt-BR" sz="1600" dirty="0"/>
              <a:t>Cascavel, 2019</a:t>
            </a:r>
          </a:p>
        </p:txBody>
      </p:sp>
    </p:spTree>
    <p:extLst>
      <p:ext uri="{BB962C8B-B14F-4D97-AF65-F5344CB8AC3E}">
        <p14:creationId xmlns:p14="http://schemas.microsoft.com/office/powerpoint/2010/main" val="171189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963827"/>
            <a:ext cx="9905998" cy="104620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Construindo a auto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715103" y="2759675"/>
            <a:ext cx="10758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ea typeface="MS Mincho"/>
              </a:rPr>
              <a:t>Avaliação deve: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MS Mincho"/>
              </a:rPr>
              <a:t>Ter um método sistematizado;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MS Mincho"/>
              </a:rPr>
              <a:t>possibilitar que todos os envolvidos possam expressar suas opiniões visa identificar a qualidade e aplicabilidade dos resultados obtidos, assim como sua melhora;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MS Mincho"/>
              </a:rPr>
              <a:t>factível a construção individual ou coletiva de um julgamento;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MS Mincho"/>
              </a:rPr>
              <a:t>Gera ações.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7137920" y="6033572"/>
            <a:ext cx="341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latin typeface="Arial" panose="020B0604020202020204" pitchFamily="34" charset="0"/>
                <a:ea typeface="MS Mincho"/>
              </a:rPr>
              <a:t>(BROUSSELLE et al., 2011)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40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11546" y="6369562"/>
            <a:ext cx="7924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Grupo de Trabalho Auto avaliação, Cascavel, 2019.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27743" y="2816333"/>
            <a:ext cx="6096000" cy="8785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Estratégia metodológica,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Cascavel, 2019.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4" y="0"/>
            <a:ext cx="6349068" cy="68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83027" y="431796"/>
            <a:ext cx="746575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/>
              <a:t>ANÁLISE INICIAL - Diagnóstico</a:t>
            </a:r>
            <a:endParaRPr lang="pt-BR" sz="3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220223"/>
              </p:ext>
            </p:extLst>
          </p:nvPr>
        </p:nvGraphicFramePr>
        <p:xfrm>
          <a:off x="2982097" y="12264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182471" y="4303059"/>
            <a:ext cx="2447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OPORTUNIDADES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37920" y="6033572"/>
            <a:ext cx="442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MS Mincho"/>
              </a:rPr>
              <a:t>(GT AUTOAVALIAÇÃO PPG-BCS, 2019)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28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108718" y="4639457"/>
            <a:ext cx="4127414" cy="13090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2400" b="1" dirty="0">
                <a:ea typeface="Calibri"/>
                <a:cs typeface="Times New Roman"/>
              </a:rPr>
              <a:t>Resultados (alcance metas, proposição intervenções</a:t>
            </a:r>
            <a:r>
              <a:rPr lang="pt-BR" sz="2400" dirty="0">
                <a:ea typeface="Calibri"/>
                <a:cs typeface="Times New Roman"/>
              </a:rPr>
              <a:t>)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5920397" y="3847369"/>
            <a:ext cx="504056" cy="792088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4840277" y="938900"/>
            <a:ext cx="2664296" cy="1512168"/>
          </a:xfrm>
          <a:prstGeom prst="downArrowCallou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Metas a médio e longo prazo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19850" y="2513820"/>
            <a:ext cx="3105150" cy="126682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Questionários atores envolvidos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o explicativo em seta para a direita 7"/>
          <p:cNvSpPr/>
          <p:nvPr/>
        </p:nvSpPr>
        <p:spPr>
          <a:xfrm>
            <a:off x="1359243" y="831121"/>
            <a:ext cx="3188816" cy="1491949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Diagnóstico inicial</a:t>
            </a:r>
            <a:endParaRPr lang="pt-BR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37973" y="6329736"/>
            <a:ext cx="539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Trabalho Auto avaliação, Cascavel,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5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92637"/>
              </p:ext>
            </p:extLst>
          </p:nvPr>
        </p:nvGraphicFramePr>
        <p:xfrm>
          <a:off x="607915" y="143435"/>
          <a:ext cx="10929661" cy="6565973"/>
        </p:xfrm>
        <a:graphic>
          <a:graphicData uri="http://schemas.openxmlformats.org/drawingml/2006/table">
            <a:tbl>
              <a:tblPr firstRow="1" firstCol="1" bandRow="1"/>
              <a:tblGrid>
                <a:gridCol w="1092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 DE INDICADOR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Indicador: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Objetivo: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Cálculo: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 Fórmula para cálculo: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 Unidade de medida: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Definições e descrições dos dados: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OPERACIONALIZAÇÃO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Responsável pela coleta de dados: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Fonte de coleta de dados: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Metodologia: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Periodicidade da coleta: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 Compilação dado: (    ) mensal      (    ) anual     (    ) bianual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 Apresentação para colegiado PPG-BCS: (    ) mensal      (    ) anual     (    ) bianual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Divulgação: 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Referencial: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Meta: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Interpretação: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↑(   ) quanto maior, melhor              ↓ (   ) quanto menor, melhor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↔ (   ) entre metas                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3" marR="4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803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301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Malha</vt:lpstr>
      <vt:lpstr>PROCESSO AUTOAVALIAÇÃO  PROGRAMA DE BIOCIÊNCIAS E SAÚDE (PPG-BCS) </vt:lpstr>
      <vt:lpstr>Construindo a auto avaliação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AUTOAVALIAÇÃO  PROGRAMA DE BIOCIÊNCIAS E SAÚDE (PPG-BCS)</dc:title>
  <dc:creator>Claudia Silveira Viera</dc:creator>
  <cp:lastModifiedBy>Verhine</cp:lastModifiedBy>
  <cp:revision>12</cp:revision>
  <dcterms:created xsi:type="dcterms:W3CDTF">2019-10-09T16:19:27Z</dcterms:created>
  <dcterms:modified xsi:type="dcterms:W3CDTF">2019-11-13T10:16:59Z</dcterms:modified>
</cp:coreProperties>
</file>