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84" r:id="rId3"/>
    <p:sldId id="324" r:id="rId4"/>
    <p:sldId id="386" r:id="rId5"/>
    <p:sldId id="387" r:id="rId6"/>
    <p:sldId id="388" r:id="rId7"/>
    <p:sldId id="3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56"/>
  </p:normalViewPr>
  <p:slideViewPr>
    <p:cSldViewPr>
      <p:cViewPr varScale="1">
        <p:scale>
          <a:sx n="108" d="100"/>
          <a:sy n="108" d="100"/>
        </p:scale>
        <p:origin x="14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53FE5-7F98-4075-9F14-9DFA1138D4C5}" type="doc">
      <dgm:prSet loTypeId="urn:microsoft.com/office/officeart/2005/8/layout/cycle4#1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E7C2C517-13C2-4521-A274-7D2CAF84F36B}">
      <dgm:prSet phldrT="[Texto]" custT="1"/>
      <dgm:spPr/>
      <dgm:t>
        <a:bodyPr/>
        <a:lstStyle/>
        <a:p>
          <a:r>
            <a:rPr lang="en-US" sz="1400" b="1" dirty="0"/>
            <a:t>PROCESSOS FORMAIS EXTERNOS DO MEC/INET</a:t>
          </a:r>
          <a:endParaRPr lang="pt-BR" sz="1400" b="1" dirty="0"/>
        </a:p>
      </dgm:t>
    </dgm:pt>
    <dgm:pt modelId="{13E44F8D-0F7A-4B57-A17F-BCF3738D5AB5}" type="parTrans" cxnId="{2BA91A24-B586-463D-B9A5-7BB0DE852F17}">
      <dgm:prSet/>
      <dgm:spPr/>
      <dgm:t>
        <a:bodyPr/>
        <a:lstStyle/>
        <a:p>
          <a:endParaRPr lang="pt-BR"/>
        </a:p>
      </dgm:t>
    </dgm:pt>
    <dgm:pt modelId="{4FFB3CB4-189E-4E15-84B8-14F1276E38E1}" type="sibTrans" cxnId="{2BA91A24-B586-463D-B9A5-7BB0DE852F17}">
      <dgm:prSet/>
      <dgm:spPr/>
      <dgm:t>
        <a:bodyPr/>
        <a:lstStyle/>
        <a:p>
          <a:endParaRPr lang="pt-BR"/>
        </a:p>
      </dgm:t>
    </dgm:pt>
    <dgm:pt modelId="{2C903077-04B8-45DE-B389-E8A67491E5EA}">
      <dgm:prSet phldrT="[Texto]" custT="1"/>
      <dgm:spPr/>
      <dgm:t>
        <a:bodyPr/>
        <a:lstStyle/>
        <a:p>
          <a:r>
            <a:rPr lang="en-US" sz="1400" b="1" dirty="0" err="1"/>
            <a:t>Relatórios</a:t>
          </a:r>
          <a:r>
            <a:rPr lang="en-US" sz="1400" b="1" dirty="0"/>
            <a:t> do CAPES</a:t>
          </a:r>
          <a:endParaRPr lang="pt-BR" sz="1400" b="1" dirty="0"/>
        </a:p>
      </dgm:t>
    </dgm:pt>
    <dgm:pt modelId="{B9EFB71C-6D56-4703-A24B-3D2501DD764C}" type="parTrans" cxnId="{73686375-5D6C-40EC-99E1-59171CD38A60}">
      <dgm:prSet/>
      <dgm:spPr/>
      <dgm:t>
        <a:bodyPr/>
        <a:lstStyle/>
        <a:p>
          <a:endParaRPr lang="pt-BR"/>
        </a:p>
      </dgm:t>
    </dgm:pt>
    <dgm:pt modelId="{79F77F9E-6362-4925-8C32-16882F298140}" type="sibTrans" cxnId="{73686375-5D6C-40EC-99E1-59171CD38A60}">
      <dgm:prSet/>
      <dgm:spPr/>
      <dgm:t>
        <a:bodyPr/>
        <a:lstStyle/>
        <a:p>
          <a:endParaRPr lang="pt-BR"/>
        </a:p>
      </dgm:t>
    </dgm:pt>
    <dgm:pt modelId="{3721E2D8-D543-40FA-981E-0DF302975A90}">
      <dgm:prSet phldrT="[Texto]" custT="1"/>
      <dgm:spPr/>
      <dgm:t>
        <a:bodyPr/>
        <a:lstStyle/>
        <a:p>
          <a:r>
            <a:rPr lang="en-US" sz="1400" b="1" dirty="0"/>
            <a:t>AVALIAÇÃO PELO DISCENTE</a:t>
          </a:r>
          <a:endParaRPr lang="pt-BR" sz="1400" b="1" dirty="0"/>
        </a:p>
      </dgm:t>
    </dgm:pt>
    <dgm:pt modelId="{00E05A55-E04E-402F-8191-069CBCBDFC70}" type="parTrans" cxnId="{DFDF8E15-E5C4-4DBC-9327-FC26AB675192}">
      <dgm:prSet/>
      <dgm:spPr/>
      <dgm:t>
        <a:bodyPr/>
        <a:lstStyle/>
        <a:p>
          <a:endParaRPr lang="pt-BR"/>
        </a:p>
      </dgm:t>
    </dgm:pt>
    <dgm:pt modelId="{9DE8CF4B-8CEA-4881-B9E8-B5BB37F2D61C}" type="sibTrans" cxnId="{DFDF8E15-E5C4-4DBC-9327-FC26AB675192}">
      <dgm:prSet/>
      <dgm:spPr/>
      <dgm:t>
        <a:bodyPr/>
        <a:lstStyle/>
        <a:p>
          <a:endParaRPr lang="pt-BR"/>
        </a:p>
      </dgm:t>
    </dgm:pt>
    <dgm:pt modelId="{29A2E5F1-61C8-441C-BAC7-6549CD8998A8}">
      <dgm:prSet phldrT="[Texto]" custT="1"/>
      <dgm:spPr/>
      <dgm:t>
        <a:bodyPr/>
        <a:lstStyle/>
        <a:p>
          <a:r>
            <a:rPr lang="en-US" sz="1400" b="1" dirty="0" err="1"/>
            <a:t>Questionário</a:t>
          </a:r>
          <a:r>
            <a:rPr lang="en-US" sz="1400" b="1" dirty="0"/>
            <a:t> para </a:t>
          </a:r>
          <a:r>
            <a:rPr lang="en-US" sz="1400" b="1" dirty="0" err="1"/>
            <a:t>discentes</a:t>
          </a:r>
          <a:endParaRPr lang="pt-BR" sz="1400" b="1" dirty="0"/>
        </a:p>
      </dgm:t>
    </dgm:pt>
    <dgm:pt modelId="{CDCE7398-C396-4056-A7C9-D045A5E324B8}" type="parTrans" cxnId="{CB54DD93-9F5A-4950-98E2-79A0907597AD}">
      <dgm:prSet/>
      <dgm:spPr/>
      <dgm:t>
        <a:bodyPr/>
        <a:lstStyle/>
        <a:p>
          <a:endParaRPr lang="pt-BR"/>
        </a:p>
      </dgm:t>
    </dgm:pt>
    <dgm:pt modelId="{D7717C6C-AF69-4BA7-9A5B-52E94810BDAA}" type="sibTrans" cxnId="{CB54DD93-9F5A-4950-98E2-79A0907597AD}">
      <dgm:prSet/>
      <dgm:spPr/>
      <dgm:t>
        <a:bodyPr/>
        <a:lstStyle/>
        <a:p>
          <a:endParaRPr lang="pt-BR"/>
        </a:p>
      </dgm:t>
    </dgm:pt>
    <dgm:pt modelId="{BE70A8D5-7408-478D-A523-76F631F6D30E}">
      <dgm:prSet phldrT="[Texto]" custT="1"/>
      <dgm:spPr/>
      <dgm:t>
        <a:bodyPr/>
        <a:lstStyle/>
        <a:p>
          <a:r>
            <a:rPr lang="en-US" sz="1400" b="1" dirty="0"/>
            <a:t>AVALIAÇÃO PELO EGRESSO</a:t>
          </a:r>
          <a:endParaRPr lang="pt-BR" sz="1400" b="1" dirty="0"/>
        </a:p>
      </dgm:t>
    </dgm:pt>
    <dgm:pt modelId="{44D9F5AD-5890-4FAD-901B-E64EDDC0365E}" type="parTrans" cxnId="{1A769717-0717-455B-8C2E-B3F4CE4E87F1}">
      <dgm:prSet/>
      <dgm:spPr/>
      <dgm:t>
        <a:bodyPr/>
        <a:lstStyle/>
        <a:p>
          <a:endParaRPr lang="pt-BR"/>
        </a:p>
      </dgm:t>
    </dgm:pt>
    <dgm:pt modelId="{9F5C4919-9090-4879-A0E2-1311BF182B4E}" type="sibTrans" cxnId="{1A769717-0717-455B-8C2E-B3F4CE4E87F1}">
      <dgm:prSet/>
      <dgm:spPr/>
      <dgm:t>
        <a:bodyPr/>
        <a:lstStyle/>
        <a:p>
          <a:endParaRPr lang="pt-BR"/>
        </a:p>
      </dgm:t>
    </dgm:pt>
    <dgm:pt modelId="{7F8165B6-D750-4D34-9B2D-9825292AF2BA}">
      <dgm:prSet phldrT="[Texto]" custT="1"/>
      <dgm:spPr/>
      <dgm:t>
        <a:bodyPr/>
        <a:lstStyle/>
        <a:p>
          <a:r>
            <a:rPr lang="en-US" sz="1400" b="1" dirty="0" err="1"/>
            <a:t>Questionário</a:t>
          </a:r>
          <a:r>
            <a:rPr lang="en-US" sz="1400" b="1" dirty="0"/>
            <a:t> para </a:t>
          </a:r>
          <a:r>
            <a:rPr lang="en-US" sz="1400" b="1" dirty="0" err="1"/>
            <a:t>egressos</a:t>
          </a:r>
          <a:endParaRPr lang="pt-BR" sz="1400" b="1" dirty="0"/>
        </a:p>
      </dgm:t>
    </dgm:pt>
    <dgm:pt modelId="{A4C2C90B-DE5A-4748-9571-AC3F3B57F4F4}" type="parTrans" cxnId="{302A10D0-B85F-41B5-BD75-2523825AC704}">
      <dgm:prSet/>
      <dgm:spPr/>
      <dgm:t>
        <a:bodyPr/>
        <a:lstStyle/>
        <a:p>
          <a:endParaRPr lang="pt-BR"/>
        </a:p>
      </dgm:t>
    </dgm:pt>
    <dgm:pt modelId="{8118A1B8-DD35-42F9-9C1C-43E0C91E2F7F}" type="sibTrans" cxnId="{302A10D0-B85F-41B5-BD75-2523825AC704}">
      <dgm:prSet/>
      <dgm:spPr/>
      <dgm:t>
        <a:bodyPr/>
        <a:lstStyle/>
        <a:p>
          <a:endParaRPr lang="pt-BR"/>
        </a:p>
      </dgm:t>
    </dgm:pt>
    <dgm:pt modelId="{8D7AAE04-5105-4515-9C0D-689C66FD0C26}">
      <dgm:prSet phldrT="[Texto]" custT="1"/>
      <dgm:spPr/>
      <dgm:t>
        <a:bodyPr/>
        <a:lstStyle/>
        <a:p>
          <a:r>
            <a:rPr lang="en-US" sz="1400" b="1" dirty="0"/>
            <a:t>AVALIAÇÃO PELOS DOCENTES</a:t>
          </a:r>
          <a:endParaRPr lang="pt-BR" sz="1400" b="1" dirty="0"/>
        </a:p>
      </dgm:t>
    </dgm:pt>
    <dgm:pt modelId="{A8CE47A7-611E-49C3-B183-07A39819CAE0}" type="parTrans" cxnId="{4D5D9FA1-E719-4144-BAAD-408EE4ABEF6F}">
      <dgm:prSet/>
      <dgm:spPr/>
      <dgm:t>
        <a:bodyPr/>
        <a:lstStyle/>
        <a:p>
          <a:endParaRPr lang="pt-BR"/>
        </a:p>
      </dgm:t>
    </dgm:pt>
    <dgm:pt modelId="{3D8AB0C1-0ECB-4E2A-823C-91B23F17AAA0}" type="sibTrans" cxnId="{4D5D9FA1-E719-4144-BAAD-408EE4ABEF6F}">
      <dgm:prSet/>
      <dgm:spPr/>
      <dgm:t>
        <a:bodyPr/>
        <a:lstStyle/>
        <a:p>
          <a:endParaRPr lang="pt-BR"/>
        </a:p>
      </dgm:t>
    </dgm:pt>
    <dgm:pt modelId="{2763DA07-E92C-4C0C-8B35-7142C430ACB2}">
      <dgm:prSet phldrT="[Texto]" custT="1"/>
      <dgm:spPr/>
      <dgm:t>
        <a:bodyPr/>
        <a:lstStyle/>
        <a:p>
          <a:r>
            <a:rPr lang="en-US" sz="1400" b="1" dirty="0" err="1"/>
            <a:t>Seminário</a:t>
          </a:r>
          <a:r>
            <a:rPr lang="en-US" sz="1400" b="1" dirty="0"/>
            <a:t> </a:t>
          </a:r>
          <a:r>
            <a:rPr lang="en-US" sz="1400" b="1" dirty="0" err="1"/>
            <a:t>bienal</a:t>
          </a:r>
          <a:r>
            <a:rPr lang="en-US" sz="1400" b="1" dirty="0"/>
            <a:t> para </a:t>
          </a:r>
          <a:r>
            <a:rPr lang="en-US" sz="1400" b="1" dirty="0" err="1"/>
            <a:t>análise</a:t>
          </a:r>
          <a:r>
            <a:rPr lang="en-US" sz="1400" b="1" dirty="0"/>
            <a:t> dos </a:t>
          </a:r>
          <a:r>
            <a:rPr lang="en-US" sz="1400" b="1" dirty="0" err="1"/>
            <a:t>resultados</a:t>
          </a:r>
          <a:r>
            <a:rPr lang="en-US" sz="1400" b="1" dirty="0"/>
            <a:t> (</a:t>
          </a:r>
          <a:r>
            <a:rPr lang="en-US" sz="1400" b="1" dirty="0" err="1"/>
            <a:t>docentes</a:t>
          </a:r>
          <a:r>
            <a:rPr lang="en-US" sz="1400" b="1" dirty="0"/>
            <a:t> e </a:t>
          </a:r>
          <a:r>
            <a:rPr lang="en-US" sz="1400" b="1" dirty="0" err="1"/>
            <a:t>discentes</a:t>
          </a:r>
          <a:r>
            <a:rPr lang="en-US" sz="1400" b="1" dirty="0"/>
            <a:t>) </a:t>
          </a:r>
          <a:endParaRPr lang="pt-BR" sz="1400" b="1" dirty="0"/>
        </a:p>
      </dgm:t>
    </dgm:pt>
    <dgm:pt modelId="{31485D63-2BD7-4D46-A918-116D695FCFE8}" type="parTrans" cxnId="{DC544B18-C993-4E37-BE63-2B6915D4EF10}">
      <dgm:prSet/>
      <dgm:spPr/>
      <dgm:t>
        <a:bodyPr/>
        <a:lstStyle/>
        <a:p>
          <a:endParaRPr lang="pt-BR"/>
        </a:p>
      </dgm:t>
    </dgm:pt>
    <dgm:pt modelId="{E77055D1-6E10-4A50-9D66-9BC06B7D9D63}" type="sibTrans" cxnId="{DC544B18-C993-4E37-BE63-2B6915D4EF10}">
      <dgm:prSet/>
      <dgm:spPr/>
      <dgm:t>
        <a:bodyPr/>
        <a:lstStyle/>
        <a:p>
          <a:endParaRPr lang="pt-BR"/>
        </a:p>
      </dgm:t>
    </dgm:pt>
    <dgm:pt modelId="{E32405C1-A008-4CDA-B1AF-A1AFD3C2E585}">
      <dgm:prSet phldrT="[Texto]" custT="1"/>
      <dgm:spPr/>
      <dgm:t>
        <a:bodyPr/>
        <a:lstStyle/>
        <a:p>
          <a:r>
            <a:rPr lang="en-US" sz="1400" b="1" dirty="0" err="1"/>
            <a:t>Relatórios</a:t>
          </a:r>
          <a:r>
            <a:rPr lang="en-US" sz="1400" b="1" dirty="0"/>
            <a:t> de </a:t>
          </a:r>
          <a:r>
            <a:rPr lang="en-US" sz="1400" b="1" dirty="0" err="1"/>
            <a:t>visitas</a:t>
          </a:r>
          <a:r>
            <a:rPr lang="en-US" sz="1400" b="1" dirty="0"/>
            <a:t> de </a:t>
          </a:r>
          <a:r>
            <a:rPr lang="en-US" sz="1400" b="1" dirty="0" err="1"/>
            <a:t>acompanhamento</a:t>
          </a:r>
          <a:endParaRPr lang="pt-BR" sz="1400" b="1" dirty="0"/>
        </a:p>
      </dgm:t>
    </dgm:pt>
    <dgm:pt modelId="{CCAE31EF-E9DD-4FC3-8910-F73256402B03}" type="parTrans" cxnId="{DF493B67-96C2-46C5-AB6B-9EEA91243FC5}">
      <dgm:prSet/>
      <dgm:spPr/>
      <dgm:t>
        <a:bodyPr/>
        <a:lstStyle/>
        <a:p>
          <a:endParaRPr lang="en-US"/>
        </a:p>
      </dgm:t>
    </dgm:pt>
    <dgm:pt modelId="{A0703D36-EB43-4980-9732-D5AC005EAC41}" type="sibTrans" cxnId="{DF493B67-96C2-46C5-AB6B-9EEA91243FC5}">
      <dgm:prSet/>
      <dgm:spPr/>
      <dgm:t>
        <a:bodyPr/>
        <a:lstStyle/>
        <a:p>
          <a:endParaRPr lang="en-US"/>
        </a:p>
      </dgm:t>
    </dgm:pt>
    <dgm:pt modelId="{9B479F95-F272-436F-B642-3D399538A007}">
      <dgm:prSet phldrT="[Texto]" custT="1"/>
      <dgm:spPr/>
      <dgm:t>
        <a:bodyPr/>
        <a:lstStyle/>
        <a:p>
          <a:r>
            <a:rPr lang="en-US" sz="1400" b="1" dirty="0"/>
            <a:t>CICLO: BIENAL</a:t>
          </a:r>
          <a:endParaRPr lang="pt-BR" sz="1400" b="1" dirty="0"/>
        </a:p>
      </dgm:t>
    </dgm:pt>
    <dgm:pt modelId="{8332FDA6-21EF-4BAE-BDB9-6D48F49582C0}" type="parTrans" cxnId="{CC4DAC96-3419-482C-B3BD-76735E1CA845}">
      <dgm:prSet/>
      <dgm:spPr/>
      <dgm:t>
        <a:bodyPr/>
        <a:lstStyle/>
        <a:p>
          <a:endParaRPr lang="en-US"/>
        </a:p>
      </dgm:t>
    </dgm:pt>
    <dgm:pt modelId="{F66C012F-1409-4564-B5B1-2D75F2981CC2}" type="sibTrans" cxnId="{CC4DAC96-3419-482C-B3BD-76735E1CA845}">
      <dgm:prSet/>
      <dgm:spPr/>
      <dgm:t>
        <a:bodyPr/>
        <a:lstStyle/>
        <a:p>
          <a:endParaRPr lang="en-US"/>
        </a:p>
      </dgm:t>
    </dgm:pt>
    <dgm:pt modelId="{AB72F682-018A-4507-A678-C72E6671BA8C}">
      <dgm:prSet phldrT="[Texto]" custT="1"/>
      <dgm:spPr/>
      <dgm:t>
        <a:bodyPr/>
        <a:lstStyle/>
        <a:p>
          <a:r>
            <a:rPr lang="en-US" sz="1400" b="1" dirty="0"/>
            <a:t>CICLO: BIENAL</a:t>
          </a:r>
          <a:endParaRPr lang="pt-BR" sz="1400" b="1" dirty="0"/>
        </a:p>
      </dgm:t>
    </dgm:pt>
    <dgm:pt modelId="{B7B99078-4465-4205-9C1D-DEEFB647774B}" type="parTrans" cxnId="{1FEDE77E-8FB3-43BD-8845-340112DBFCEF}">
      <dgm:prSet/>
      <dgm:spPr/>
      <dgm:t>
        <a:bodyPr/>
        <a:lstStyle/>
        <a:p>
          <a:endParaRPr lang="en-US"/>
        </a:p>
      </dgm:t>
    </dgm:pt>
    <dgm:pt modelId="{A2CB30B3-B3A1-4145-BF64-23ED2115C628}" type="sibTrans" cxnId="{1FEDE77E-8FB3-43BD-8845-340112DBFCEF}">
      <dgm:prSet/>
      <dgm:spPr/>
      <dgm:t>
        <a:bodyPr/>
        <a:lstStyle/>
        <a:p>
          <a:endParaRPr lang="en-US"/>
        </a:p>
      </dgm:t>
    </dgm:pt>
    <dgm:pt modelId="{503EBAEA-4484-45C3-8DBA-4EF7DF3AE929}">
      <dgm:prSet phldrT="[Texto]" custT="1"/>
      <dgm:spPr/>
      <dgm:t>
        <a:bodyPr/>
        <a:lstStyle/>
        <a:p>
          <a:r>
            <a:rPr lang="en-US" sz="1400" b="1" dirty="0"/>
            <a:t>CICLO: BIENAL</a:t>
          </a:r>
          <a:endParaRPr lang="pt-BR" sz="1400" b="1" dirty="0"/>
        </a:p>
      </dgm:t>
    </dgm:pt>
    <dgm:pt modelId="{5A900C17-DF8E-492E-B892-175E1D7F2CA0}" type="parTrans" cxnId="{95CC3C21-C5F1-4B37-A4C1-B307CA2E81DC}">
      <dgm:prSet/>
      <dgm:spPr/>
      <dgm:t>
        <a:bodyPr/>
        <a:lstStyle/>
        <a:p>
          <a:endParaRPr lang="en-US"/>
        </a:p>
      </dgm:t>
    </dgm:pt>
    <dgm:pt modelId="{1871148E-AE16-4740-B609-120C6DA8D734}" type="sibTrans" cxnId="{95CC3C21-C5F1-4B37-A4C1-B307CA2E81DC}">
      <dgm:prSet/>
      <dgm:spPr/>
      <dgm:t>
        <a:bodyPr/>
        <a:lstStyle/>
        <a:p>
          <a:endParaRPr lang="en-US"/>
        </a:p>
      </dgm:t>
    </dgm:pt>
    <dgm:pt modelId="{3069EB68-D4C9-4621-96D1-38708A3653DD}">
      <dgm:prSet phldrT="[Texto]" custT="1"/>
      <dgm:spPr/>
      <dgm:t>
        <a:bodyPr/>
        <a:lstStyle/>
        <a:p>
          <a:r>
            <a:rPr lang="en-US" sz="1400" b="1" dirty="0"/>
            <a:t>QUADRIENAL</a:t>
          </a:r>
          <a:endParaRPr lang="pt-BR" sz="1400" b="1" dirty="0"/>
        </a:p>
      </dgm:t>
    </dgm:pt>
    <dgm:pt modelId="{13C8767D-980C-44FC-9D06-BDB23DAF6F09}" type="parTrans" cxnId="{98D71A54-AECF-4FF2-8F32-50D2311C4231}">
      <dgm:prSet/>
      <dgm:spPr/>
      <dgm:t>
        <a:bodyPr/>
        <a:lstStyle/>
        <a:p>
          <a:endParaRPr lang="en-US"/>
        </a:p>
      </dgm:t>
    </dgm:pt>
    <dgm:pt modelId="{8C44B701-D2B9-457E-9244-16B583EB36F1}" type="sibTrans" cxnId="{98D71A54-AECF-4FF2-8F32-50D2311C4231}">
      <dgm:prSet/>
      <dgm:spPr/>
      <dgm:t>
        <a:bodyPr/>
        <a:lstStyle/>
        <a:p>
          <a:endParaRPr lang="en-US"/>
        </a:p>
      </dgm:t>
    </dgm:pt>
    <dgm:pt modelId="{D9CE1104-0C3C-45FD-BEB9-8634C4242DDB}" type="pres">
      <dgm:prSet presAssocID="{6F353FE5-7F98-4075-9F14-9DFA1138D4C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E885EF1-53B2-4D6F-8EDC-90866320C21B}" type="pres">
      <dgm:prSet presAssocID="{6F353FE5-7F98-4075-9F14-9DFA1138D4C5}" presName="children" presStyleCnt="0"/>
      <dgm:spPr/>
    </dgm:pt>
    <dgm:pt modelId="{6108C2B7-86E0-40CF-8F86-4A9BABB0F5F1}" type="pres">
      <dgm:prSet presAssocID="{6F353FE5-7F98-4075-9F14-9DFA1138D4C5}" presName="child1group" presStyleCnt="0"/>
      <dgm:spPr/>
    </dgm:pt>
    <dgm:pt modelId="{330386C1-C96A-41B4-B107-4E973A1F31B3}" type="pres">
      <dgm:prSet presAssocID="{6F353FE5-7F98-4075-9F14-9DFA1138D4C5}" presName="child1" presStyleLbl="bgAcc1" presStyleIdx="0" presStyleCnt="4"/>
      <dgm:spPr/>
    </dgm:pt>
    <dgm:pt modelId="{70566A37-28A4-4A0C-AB73-672A5DA2BA31}" type="pres">
      <dgm:prSet presAssocID="{6F353FE5-7F98-4075-9F14-9DFA1138D4C5}" presName="child1Text" presStyleLbl="bgAcc1" presStyleIdx="0" presStyleCnt="4">
        <dgm:presLayoutVars>
          <dgm:bulletEnabled val="1"/>
        </dgm:presLayoutVars>
      </dgm:prSet>
      <dgm:spPr/>
    </dgm:pt>
    <dgm:pt modelId="{BC89C5B5-BB0B-4F35-8B5D-A3962C23746E}" type="pres">
      <dgm:prSet presAssocID="{6F353FE5-7F98-4075-9F14-9DFA1138D4C5}" presName="child2group" presStyleCnt="0"/>
      <dgm:spPr/>
    </dgm:pt>
    <dgm:pt modelId="{10D55C90-192F-469A-8C6E-554F07FEAF50}" type="pres">
      <dgm:prSet presAssocID="{6F353FE5-7F98-4075-9F14-9DFA1138D4C5}" presName="child2" presStyleLbl="bgAcc1" presStyleIdx="1" presStyleCnt="4"/>
      <dgm:spPr/>
    </dgm:pt>
    <dgm:pt modelId="{D45509E3-A433-4F7D-9124-615DA94CCCCC}" type="pres">
      <dgm:prSet presAssocID="{6F353FE5-7F98-4075-9F14-9DFA1138D4C5}" presName="child2Text" presStyleLbl="bgAcc1" presStyleIdx="1" presStyleCnt="4">
        <dgm:presLayoutVars>
          <dgm:bulletEnabled val="1"/>
        </dgm:presLayoutVars>
      </dgm:prSet>
      <dgm:spPr/>
    </dgm:pt>
    <dgm:pt modelId="{60611570-6013-44D6-9219-559F976E7138}" type="pres">
      <dgm:prSet presAssocID="{6F353FE5-7F98-4075-9F14-9DFA1138D4C5}" presName="child3group" presStyleCnt="0"/>
      <dgm:spPr/>
    </dgm:pt>
    <dgm:pt modelId="{88487BBC-5B82-4A6D-8FD0-633F7CA50A39}" type="pres">
      <dgm:prSet presAssocID="{6F353FE5-7F98-4075-9F14-9DFA1138D4C5}" presName="child3" presStyleLbl="bgAcc1" presStyleIdx="2" presStyleCnt="4"/>
      <dgm:spPr/>
    </dgm:pt>
    <dgm:pt modelId="{A1A80A4F-D04C-4EF1-9103-EAA475158A12}" type="pres">
      <dgm:prSet presAssocID="{6F353FE5-7F98-4075-9F14-9DFA1138D4C5}" presName="child3Text" presStyleLbl="bgAcc1" presStyleIdx="2" presStyleCnt="4">
        <dgm:presLayoutVars>
          <dgm:bulletEnabled val="1"/>
        </dgm:presLayoutVars>
      </dgm:prSet>
      <dgm:spPr/>
    </dgm:pt>
    <dgm:pt modelId="{FE4415FE-735E-4D41-9BC2-22D3CDEF95BA}" type="pres">
      <dgm:prSet presAssocID="{6F353FE5-7F98-4075-9F14-9DFA1138D4C5}" presName="child4group" presStyleCnt="0"/>
      <dgm:spPr/>
    </dgm:pt>
    <dgm:pt modelId="{570E22A3-8F66-4B4C-86FE-D6ED240BF4C5}" type="pres">
      <dgm:prSet presAssocID="{6F353FE5-7F98-4075-9F14-9DFA1138D4C5}" presName="child4" presStyleLbl="bgAcc1" presStyleIdx="3" presStyleCnt="4"/>
      <dgm:spPr/>
    </dgm:pt>
    <dgm:pt modelId="{E3DFE1ED-CF81-4641-BEBD-7DE459CF2F65}" type="pres">
      <dgm:prSet presAssocID="{6F353FE5-7F98-4075-9F14-9DFA1138D4C5}" presName="child4Text" presStyleLbl="bgAcc1" presStyleIdx="3" presStyleCnt="4">
        <dgm:presLayoutVars>
          <dgm:bulletEnabled val="1"/>
        </dgm:presLayoutVars>
      </dgm:prSet>
      <dgm:spPr/>
    </dgm:pt>
    <dgm:pt modelId="{2E96B2A9-6D72-4FCE-BD4F-553E87A5E65D}" type="pres">
      <dgm:prSet presAssocID="{6F353FE5-7F98-4075-9F14-9DFA1138D4C5}" presName="childPlaceholder" presStyleCnt="0"/>
      <dgm:spPr/>
    </dgm:pt>
    <dgm:pt modelId="{E4AA86B9-812E-4238-B284-7DF81A6594C5}" type="pres">
      <dgm:prSet presAssocID="{6F353FE5-7F98-4075-9F14-9DFA1138D4C5}" presName="circle" presStyleCnt="0"/>
      <dgm:spPr/>
    </dgm:pt>
    <dgm:pt modelId="{0F499C56-85D9-4642-9449-D923392AD0F1}" type="pres">
      <dgm:prSet presAssocID="{6F353FE5-7F98-4075-9F14-9DFA1138D4C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20EF8B4-06B2-4B5B-81F9-CD56F0716A10}" type="pres">
      <dgm:prSet presAssocID="{6F353FE5-7F98-4075-9F14-9DFA1138D4C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1625298A-BFD5-429F-99F3-24A714910894}" type="pres">
      <dgm:prSet presAssocID="{6F353FE5-7F98-4075-9F14-9DFA1138D4C5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FAF51CD-30DC-4134-932C-97683B03EEA7}" type="pres">
      <dgm:prSet presAssocID="{6F353FE5-7F98-4075-9F14-9DFA1138D4C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CD921953-79E5-468C-B838-FB701A1C910F}" type="pres">
      <dgm:prSet presAssocID="{6F353FE5-7F98-4075-9F14-9DFA1138D4C5}" presName="quadrantPlaceholder" presStyleCnt="0"/>
      <dgm:spPr/>
    </dgm:pt>
    <dgm:pt modelId="{28ED2A06-39F2-4B1A-B3DE-6D3F730905F2}" type="pres">
      <dgm:prSet presAssocID="{6F353FE5-7F98-4075-9F14-9DFA1138D4C5}" presName="center1" presStyleLbl="fgShp" presStyleIdx="0" presStyleCnt="2"/>
      <dgm:spPr/>
    </dgm:pt>
    <dgm:pt modelId="{C5222CF5-C37D-4C62-820C-F92D31471BC6}" type="pres">
      <dgm:prSet presAssocID="{6F353FE5-7F98-4075-9F14-9DFA1138D4C5}" presName="center2" presStyleLbl="fgShp" presStyleIdx="1" presStyleCnt="2"/>
      <dgm:spPr/>
    </dgm:pt>
  </dgm:ptLst>
  <dgm:cxnLst>
    <dgm:cxn modelId="{B1CD2603-4B2C-A44A-84E5-441681D44B5A}" type="presOf" srcId="{7F8165B6-D750-4D34-9B2D-9825292AF2BA}" destId="{88487BBC-5B82-4A6D-8FD0-633F7CA50A39}" srcOrd="0" destOrd="0" presId="urn:microsoft.com/office/officeart/2005/8/layout/cycle4#1"/>
    <dgm:cxn modelId="{5D31050B-627E-DE40-AC7D-D3A316D7C114}" type="presOf" srcId="{E32405C1-A008-4CDA-B1AF-A1AFD3C2E585}" destId="{330386C1-C96A-41B4-B107-4E973A1F31B3}" srcOrd="0" destOrd="1" presId="urn:microsoft.com/office/officeart/2005/8/layout/cycle4#1"/>
    <dgm:cxn modelId="{B4F20F0B-352D-9848-A2B5-41AAEC59DFFD}" type="presOf" srcId="{AB72F682-018A-4507-A678-C72E6671BA8C}" destId="{A1A80A4F-D04C-4EF1-9103-EAA475158A12}" srcOrd="1" destOrd="1" presId="urn:microsoft.com/office/officeart/2005/8/layout/cycle4#1"/>
    <dgm:cxn modelId="{DFDF8E15-E5C4-4DBC-9327-FC26AB675192}" srcId="{6F353FE5-7F98-4075-9F14-9DFA1138D4C5}" destId="{3721E2D8-D543-40FA-981E-0DF302975A90}" srcOrd="1" destOrd="0" parTransId="{00E05A55-E04E-402F-8191-069CBCBDFC70}" sibTransId="{9DE8CF4B-8CEA-4881-B9E8-B5BB37F2D61C}"/>
    <dgm:cxn modelId="{5EA27E17-C738-6B44-A2D7-7545FBAAAE9C}" type="presOf" srcId="{BE70A8D5-7408-478D-A523-76F631F6D30E}" destId="{1625298A-BFD5-429F-99F3-24A714910894}" srcOrd="0" destOrd="0" presId="urn:microsoft.com/office/officeart/2005/8/layout/cycle4#1"/>
    <dgm:cxn modelId="{1A769717-0717-455B-8C2E-B3F4CE4E87F1}" srcId="{6F353FE5-7F98-4075-9F14-9DFA1138D4C5}" destId="{BE70A8D5-7408-478D-A523-76F631F6D30E}" srcOrd="2" destOrd="0" parTransId="{44D9F5AD-5890-4FAD-901B-E64EDDC0365E}" sibTransId="{9F5C4919-9090-4879-A0E2-1311BF182B4E}"/>
    <dgm:cxn modelId="{D24CCF17-0EE3-0645-A4F0-52F7AD022456}" type="presOf" srcId="{6F353FE5-7F98-4075-9F14-9DFA1138D4C5}" destId="{D9CE1104-0C3C-45FD-BEB9-8634C4242DDB}" srcOrd="0" destOrd="0" presId="urn:microsoft.com/office/officeart/2005/8/layout/cycle4#1"/>
    <dgm:cxn modelId="{DC544B18-C993-4E37-BE63-2B6915D4EF10}" srcId="{8D7AAE04-5105-4515-9C0D-689C66FD0C26}" destId="{2763DA07-E92C-4C0C-8B35-7142C430ACB2}" srcOrd="0" destOrd="0" parTransId="{31485D63-2BD7-4D46-A918-116D695FCFE8}" sibTransId="{E77055D1-6E10-4A50-9D66-9BC06B7D9D63}"/>
    <dgm:cxn modelId="{95CC3C21-C5F1-4B37-A4C1-B307CA2E81DC}" srcId="{8D7AAE04-5105-4515-9C0D-689C66FD0C26}" destId="{503EBAEA-4484-45C3-8DBA-4EF7DF3AE929}" srcOrd="1" destOrd="0" parTransId="{5A900C17-DF8E-492E-B892-175E1D7F2CA0}" sibTransId="{1871148E-AE16-4740-B609-120C6DA8D734}"/>
    <dgm:cxn modelId="{2BA91A24-B586-463D-B9A5-7BB0DE852F17}" srcId="{6F353FE5-7F98-4075-9F14-9DFA1138D4C5}" destId="{E7C2C517-13C2-4521-A274-7D2CAF84F36B}" srcOrd="0" destOrd="0" parTransId="{13E44F8D-0F7A-4B57-A17F-BCF3738D5AB5}" sibTransId="{4FFB3CB4-189E-4E15-84B8-14F1276E38E1}"/>
    <dgm:cxn modelId="{173DEC2C-90DE-964D-82A7-0E6858CD02F0}" type="presOf" srcId="{503EBAEA-4484-45C3-8DBA-4EF7DF3AE929}" destId="{570E22A3-8F66-4B4C-86FE-D6ED240BF4C5}" srcOrd="0" destOrd="1" presId="urn:microsoft.com/office/officeart/2005/8/layout/cycle4#1"/>
    <dgm:cxn modelId="{969EF430-5AE4-DF4F-B2D9-908E7C59F07B}" type="presOf" srcId="{2763DA07-E92C-4C0C-8B35-7142C430ACB2}" destId="{E3DFE1ED-CF81-4641-BEBD-7DE459CF2F65}" srcOrd="1" destOrd="0" presId="urn:microsoft.com/office/officeart/2005/8/layout/cycle4#1"/>
    <dgm:cxn modelId="{095B313E-E171-7E42-9B12-41159D11E3F1}" type="presOf" srcId="{9B479F95-F272-436F-B642-3D399538A007}" destId="{10D55C90-192F-469A-8C6E-554F07FEAF50}" srcOrd="0" destOrd="1" presId="urn:microsoft.com/office/officeart/2005/8/layout/cycle4#1"/>
    <dgm:cxn modelId="{DF493B67-96C2-46C5-AB6B-9EEA91243FC5}" srcId="{E7C2C517-13C2-4521-A274-7D2CAF84F36B}" destId="{E32405C1-A008-4CDA-B1AF-A1AFD3C2E585}" srcOrd="1" destOrd="0" parTransId="{CCAE31EF-E9DD-4FC3-8910-F73256402B03}" sibTransId="{A0703D36-EB43-4980-9732-D5AC005EAC41}"/>
    <dgm:cxn modelId="{FC6B634C-0CD6-4547-A7E4-B3D43A48C979}" type="presOf" srcId="{9B479F95-F272-436F-B642-3D399538A007}" destId="{D45509E3-A433-4F7D-9124-615DA94CCCCC}" srcOrd="1" destOrd="1" presId="urn:microsoft.com/office/officeart/2005/8/layout/cycle4#1"/>
    <dgm:cxn modelId="{9C7AEB4C-F5B9-EF4F-8017-58FA8B2F143B}" type="presOf" srcId="{3069EB68-D4C9-4621-96D1-38708A3653DD}" destId="{70566A37-28A4-4A0C-AB73-672A5DA2BA31}" srcOrd="1" destOrd="2" presId="urn:microsoft.com/office/officeart/2005/8/layout/cycle4#1"/>
    <dgm:cxn modelId="{A22BD74D-D1DC-4B40-B198-3D6157868A63}" type="presOf" srcId="{3069EB68-D4C9-4621-96D1-38708A3653DD}" destId="{330386C1-C96A-41B4-B107-4E973A1F31B3}" srcOrd="0" destOrd="2" presId="urn:microsoft.com/office/officeart/2005/8/layout/cycle4#1"/>
    <dgm:cxn modelId="{98D71A54-AECF-4FF2-8F32-50D2311C4231}" srcId="{E7C2C517-13C2-4521-A274-7D2CAF84F36B}" destId="{3069EB68-D4C9-4621-96D1-38708A3653DD}" srcOrd="2" destOrd="0" parTransId="{13C8767D-980C-44FC-9D06-BDB23DAF6F09}" sibTransId="{8C44B701-D2B9-457E-9244-16B583EB36F1}"/>
    <dgm:cxn modelId="{22612154-E217-284B-BCF1-B63BECBD7FBF}" type="presOf" srcId="{7F8165B6-D750-4D34-9B2D-9825292AF2BA}" destId="{A1A80A4F-D04C-4EF1-9103-EAA475158A12}" srcOrd="1" destOrd="0" presId="urn:microsoft.com/office/officeart/2005/8/layout/cycle4#1"/>
    <dgm:cxn modelId="{73686375-5D6C-40EC-99E1-59171CD38A60}" srcId="{E7C2C517-13C2-4521-A274-7D2CAF84F36B}" destId="{2C903077-04B8-45DE-B389-E8A67491E5EA}" srcOrd="0" destOrd="0" parTransId="{B9EFB71C-6D56-4703-A24B-3D2501DD764C}" sibTransId="{79F77F9E-6362-4925-8C32-16882F298140}"/>
    <dgm:cxn modelId="{1FEDE77E-8FB3-43BD-8845-340112DBFCEF}" srcId="{BE70A8D5-7408-478D-A523-76F631F6D30E}" destId="{AB72F682-018A-4507-A678-C72E6671BA8C}" srcOrd="1" destOrd="0" parTransId="{B7B99078-4465-4205-9C1D-DEEFB647774B}" sibTransId="{A2CB30B3-B3A1-4145-BF64-23ED2115C628}"/>
    <dgm:cxn modelId="{6CBC9581-E811-E648-AA43-83E980227519}" type="presOf" srcId="{AB72F682-018A-4507-A678-C72E6671BA8C}" destId="{88487BBC-5B82-4A6D-8FD0-633F7CA50A39}" srcOrd="0" destOrd="1" presId="urn:microsoft.com/office/officeart/2005/8/layout/cycle4#1"/>
    <dgm:cxn modelId="{CB54DD93-9F5A-4950-98E2-79A0907597AD}" srcId="{3721E2D8-D543-40FA-981E-0DF302975A90}" destId="{29A2E5F1-61C8-441C-BAC7-6549CD8998A8}" srcOrd="0" destOrd="0" parTransId="{CDCE7398-C396-4056-A7C9-D045A5E324B8}" sibTransId="{D7717C6C-AF69-4BA7-9A5B-52E94810BDAA}"/>
    <dgm:cxn modelId="{CC4DAC96-3419-482C-B3BD-76735E1CA845}" srcId="{3721E2D8-D543-40FA-981E-0DF302975A90}" destId="{9B479F95-F272-436F-B642-3D399538A007}" srcOrd="1" destOrd="0" parTransId="{8332FDA6-21EF-4BAE-BDB9-6D48F49582C0}" sibTransId="{F66C012F-1409-4564-B5B1-2D75F2981CC2}"/>
    <dgm:cxn modelId="{B0DD179F-60D8-A246-9680-95C9D2912C7F}" type="presOf" srcId="{2C903077-04B8-45DE-B389-E8A67491E5EA}" destId="{330386C1-C96A-41B4-B107-4E973A1F31B3}" srcOrd="0" destOrd="0" presId="urn:microsoft.com/office/officeart/2005/8/layout/cycle4#1"/>
    <dgm:cxn modelId="{4D5D9FA1-E719-4144-BAAD-408EE4ABEF6F}" srcId="{6F353FE5-7F98-4075-9F14-9DFA1138D4C5}" destId="{8D7AAE04-5105-4515-9C0D-689C66FD0C26}" srcOrd="3" destOrd="0" parTransId="{A8CE47A7-611E-49C3-B183-07A39819CAE0}" sibTransId="{3D8AB0C1-0ECB-4E2A-823C-91B23F17AAA0}"/>
    <dgm:cxn modelId="{E46ACCA2-E36B-4647-A746-3351723DBBDF}" type="presOf" srcId="{E32405C1-A008-4CDA-B1AF-A1AFD3C2E585}" destId="{70566A37-28A4-4A0C-AB73-672A5DA2BA31}" srcOrd="1" destOrd="1" presId="urn:microsoft.com/office/officeart/2005/8/layout/cycle4#1"/>
    <dgm:cxn modelId="{8A0013A8-4274-3B41-B56D-D55C0E90166C}" type="presOf" srcId="{29A2E5F1-61C8-441C-BAC7-6549CD8998A8}" destId="{10D55C90-192F-469A-8C6E-554F07FEAF50}" srcOrd="0" destOrd="0" presId="urn:microsoft.com/office/officeart/2005/8/layout/cycle4#1"/>
    <dgm:cxn modelId="{306616A9-968A-2D4E-9518-5DF345F9FB25}" type="presOf" srcId="{3721E2D8-D543-40FA-981E-0DF302975A90}" destId="{E20EF8B4-06B2-4B5B-81F9-CD56F0716A10}" srcOrd="0" destOrd="0" presId="urn:microsoft.com/office/officeart/2005/8/layout/cycle4#1"/>
    <dgm:cxn modelId="{957FF4C5-8BB6-9A4C-B863-AC131DD06ADF}" type="presOf" srcId="{8D7AAE04-5105-4515-9C0D-689C66FD0C26}" destId="{5FAF51CD-30DC-4134-932C-97683B03EEA7}" srcOrd="0" destOrd="0" presId="urn:microsoft.com/office/officeart/2005/8/layout/cycle4#1"/>
    <dgm:cxn modelId="{302A10D0-B85F-41B5-BD75-2523825AC704}" srcId="{BE70A8D5-7408-478D-A523-76F631F6D30E}" destId="{7F8165B6-D750-4D34-9B2D-9825292AF2BA}" srcOrd="0" destOrd="0" parTransId="{A4C2C90B-DE5A-4748-9571-AC3F3B57F4F4}" sibTransId="{8118A1B8-DD35-42F9-9C1C-43E0C91E2F7F}"/>
    <dgm:cxn modelId="{2E9EF2D5-8649-2644-A97D-56E2A1A67006}" type="presOf" srcId="{2C903077-04B8-45DE-B389-E8A67491E5EA}" destId="{70566A37-28A4-4A0C-AB73-672A5DA2BA31}" srcOrd="1" destOrd="0" presId="urn:microsoft.com/office/officeart/2005/8/layout/cycle4#1"/>
    <dgm:cxn modelId="{B2718CE3-ACB6-AF45-A368-06006667C5EC}" type="presOf" srcId="{503EBAEA-4484-45C3-8DBA-4EF7DF3AE929}" destId="{E3DFE1ED-CF81-4641-BEBD-7DE459CF2F65}" srcOrd="1" destOrd="1" presId="urn:microsoft.com/office/officeart/2005/8/layout/cycle4#1"/>
    <dgm:cxn modelId="{30E0BFEA-5B20-C34C-94F1-6F2B8723CDB4}" type="presOf" srcId="{E7C2C517-13C2-4521-A274-7D2CAF84F36B}" destId="{0F499C56-85D9-4642-9449-D923392AD0F1}" srcOrd="0" destOrd="0" presId="urn:microsoft.com/office/officeart/2005/8/layout/cycle4#1"/>
    <dgm:cxn modelId="{5A03D0EB-E1D8-0B4C-8A8B-83DC182EA2F5}" type="presOf" srcId="{29A2E5F1-61C8-441C-BAC7-6549CD8998A8}" destId="{D45509E3-A433-4F7D-9124-615DA94CCCCC}" srcOrd="1" destOrd="0" presId="urn:microsoft.com/office/officeart/2005/8/layout/cycle4#1"/>
    <dgm:cxn modelId="{086365EF-5D6C-2049-987A-5235C04337BF}" type="presOf" srcId="{2763DA07-E92C-4C0C-8B35-7142C430ACB2}" destId="{570E22A3-8F66-4B4C-86FE-D6ED240BF4C5}" srcOrd="0" destOrd="0" presId="urn:microsoft.com/office/officeart/2005/8/layout/cycle4#1"/>
    <dgm:cxn modelId="{8A1BE275-D986-E745-AA58-FCFE1559A5D1}" type="presParOf" srcId="{D9CE1104-0C3C-45FD-BEB9-8634C4242DDB}" destId="{AE885EF1-53B2-4D6F-8EDC-90866320C21B}" srcOrd="0" destOrd="0" presId="urn:microsoft.com/office/officeart/2005/8/layout/cycle4#1"/>
    <dgm:cxn modelId="{C8ACCEE7-1B7E-7A4C-B8D3-ED0969DB8420}" type="presParOf" srcId="{AE885EF1-53B2-4D6F-8EDC-90866320C21B}" destId="{6108C2B7-86E0-40CF-8F86-4A9BABB0F5F1}" srcOrd="0" destOrd="0" presId="urn:microsoft.com/office/officeart/2005/8/layout/cycle4#1"/>
    <dgm:cxn modelId="{E7970533-600F-8B4A-A10C-F1FEBE9225ED}" type="presParOf" srcId="{6108C2B7-86E0-40CF-8F86-4A9BABB0F5F1}" destId="{330386C1-C96A-41B4-B107-4E973A1F31B3}" srcOrd="0" destOrd="0" presId="urn:microsoft.com/office/officeart/2005/8/layout/cycle4#1"/>
    <dgm:cxn modelId="{01F3D715-1909-3B45-B861-3B378088E41E}" type="presParOf" srcId="{6108C2B7-86E0-40CF-8F86-4A9BABB0F5F1}" destId="{70566A37-28A4-4A0C-AB73-672A5DA2BA31}" srcOrd="1" destOrd="0" presId="urn:microsoft.com/office/officeart/2005/8/layout/cycle4#1"/>
    <dgm:cxn modelId="{A16E8E82-9BEB-EE48-967A-6D3C2E5AE15F}" type="presParOf" srcId="{AE885EF1-53B2-4D6F-8EDC-90866320C21B}" destId="{BC89C5B5-BB0B-4F35-8B5D-A3962C23746E}" srcOrd="1" destOrd="0" presId="urn:microsoft.com/office/officeart/2005/8/layout/cycle4#1"/>
    <dgm:cxn modelId="{CAC57231-4810-B44D-9C0B-AC4EDBB614CF}" type="presParOf" srcId="{BC89C5B5-BB0B-4F35-8B5D-A3962C23746E}" destId="{10D55C90-192F-469A-8C6E-554F07FEAF50}" srcOrd="0" destOrd="0" presId="urn:microsoft.com/office/officeart/2005/8/layout/cycle4#1"/>
    <dgm:cxn modelId="{7ACD2F18-4CE5-B045-8C16-3F9E99B47060}" type="presParOf" srcId="{BC89C5B5-BB0B-4F35-8B5D-A3962C23746E}" destId="{D45509E3-A433-4F7D-9124-615DA94CCCCC}" srcOrd="1" destOrd="0" presId="urn:microsoft.com/office/officeart/2005/8/layout/cycle4#1"/>
    <dgm:cxn modelId="{964D7445-B15C-294B-A223-9610F1597071}" type="presParOf" srcId="{AE885EF1-53B2-4D6F-8EDC-90866320C21B}" destId="{60611570-6013-44D6-9219-559F976E7138}" srcOrd="2" destOrd="0" presId="urn:microsoft.com/office/officeart/2005/8/layout/cycle4#1"/>
    <dgm:cxn modelId="{1C7DC8EB-D751-B34E-A25C-F74769EFED8C}" type="presParOf" srcId="{60611570-6013-44D6-9219-559F976E7138}" destId="{88487BBC-5B82-4A6D-8FD0-633F7CA50A39}" srcOrd="0" destOrd="0" presId="urn:microsoft.com/office/officeart/2005/8/layout/cycle4#1"/>
    <dgm:cxn modelId="{E334C06A-1B6F-B542-9C7C-08FB9D69EE55}" type="presParOf" srcId="{60611570-6013-44D6-9219-559F976E7138}" destId="{A1A80A4F-D04C-4EF1-9103-EAA475158A12}" srcOrd="1" destOrd="0" presId="urn:microsoft.com/office/officeart/2005/8/layout/cycle4#1"/>
    <dgm:cxn modelId="{9818D6EA-A6E5-9F4C-AA3B-2B577FE66BAD}" type="presParOf" srcId="{AE885EF1-53B2-4D6F-8EDC-90866320C21B}" destId="{FE4415FE-735E-4D41-9BC2-22D3CDEF95BA}" srcOrd="3" destOrd="0" presId="urn:microsoft.com/office/officeart/2005/8/layout/cycle4#1"/>
    <dgm:cxn modelId="{5712083E-BED2-024E-A3C8-17CECFE00214}" type="presParOf" srcId="{FE4415FE-735E-4D41-9BC2-22D3CDEF95BA}" destId="{570E22A3-8F66-4B4C-86FE-D6ED240BF4C5}" srcOrd="0" destOrd="0" presId="urn:microsoft.com/office/officeart/2005/8/layout/cycle4#1"/>
    <dgm:cxn modelId="{936008B2-37C2-C74A-AB34-DEDEE27998A0}" type="presParOf" srcId="{FE4415FE-735E-4D41-9BC2-22D3CDEF95BA}" destId="{E3DFE1ED-CF81-4641-BEBD-7DE459CF2F65}" srcOrd="1" destOrd="0" presId="urn:microsoft.com/office/officeart/2005/8/layout/cycle4#1"/>
    <dgm:cxn modelId="{F9CCA618-DC08-5441-9589-F36FC1871612}" type="presParOf" srcId="{AE885EF1-53B2-4D6F-8EDC-90866320C21B}" destId="{2E96B2A9-6D72-4FCE-BD4F-553E87A5E65D}" srcOrd="4" destOrd="0" presId="urn:microsoft.com/office/officeart/2005/8/layout/cycle4#1"/>
    <dgm:cxn modelId="{406FFCD0-8ABE-4442-BC59-2CBAD8A710A8}" type="presParOf" srcId="{D9CE1104-0C3C-45FD-BEB9-8634C4242DDB}" destId="{E4AA86B9-812E-4238-B284-7DF81A6594C5}" srcOrd="1" destOrd="0" presId="urn:microsoft.com/office/officeart/2005/8/layout/cycle4#1"/>
    <dgm:cxn modelId="{0FDF4EB7-6352-3742-8AAC-0951C5D6C042}" type="presParOf" srcId="{E4AA86B9-812E-4238-B284-7DF81A6594C5}" destId="{0F499C56-85D9-4642-9449-D923392AD0F1}" srcOrd="0" destOrd="0" presId="urn:microsoft.com/office/officeart/2005/8/layout/cycle4#1"/>
    <dgm:cxn modelId="{908DADDF-7B62-AD41-BB74-8C6F3C032A54}" type="presParOf" srcId="{E4AA86B9-812E-4238-B284-7DF81A6594C5}" destId="{E20EF8B4-06B2-4B5B-81F9-CD56F0716A10}" srcOrd="1" destOrd="0" presId="urn:microsoft.com/office/officeart/2005/8/layout/cycle4#1"/>
    <dgm:cxn modelId="{9E4A4F0E-F0CB-9348-BBBF-8D68882DC613}" type="presParOf" srcId="{E4AA86B9-812E-4238-B284-7DF81A6594C5}" destId="{1625298A-BFD5-429F-99F3-24A714910894}" srcOrd="2" destOrd="0" presId="urn:microsoft.com/office/officeart/2005/8/layout/cycle4#1"/>
    <dgm:cxn modelId="{59957518-6B8E-D843-8F83-5881D48F3F4B}" type="presParOf" srcId="{E4AA86B9-812E-4238-B284-7DF81A6594C5}" destId="{5FAF51CD-30DC-4134-932C-97683B03EEA7}" srcOrd="3" destOrd="0" presId="urn:microsoft.com/office/officeart/2005/8/layout/cycle4#1"/>
    <dgm:cxn modelId="{B6309DF4-7A29-294A-9A90-01B186829363}" type="presParOf" srcId="{E4AA86B9-812E-4238-B284-7DF81A6594C5}" destId="{CD921953-79E5-468C-B838-FB701A1C910F}" srcOrd="4" destOrd="0" presId="urn:microsoft.com/office/officeart/2005/8/layout/cycle4#1"/>
    <dgm:cxn modelId="{B2C2C4E8-2F43-E443-AFB9-8541843DC35D}" type="presParOf" srcId="{D9CE1104-0C3C-45FD-BEB9-8634C4242DDB}" destId="{28ED2A06-39F2-4B1A-B3DE-6D3F730905F2}" srcOrd="2" destOrd="0" presId="urn:microsoft.com/office/officeart/2005/8/layout/cycle4#1"/>
    <dgm:cxn modelId="{05AC81B3-0C80-7C47-B617-6E55F9ED13BA}" type="presParOf" srcId="{D9CE1104-0C3C-45FD-BEB9-8634C4242DDB}" destId="{C5222CF5-C37D-4C62-820C-F92D31471BC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FAB601-9662-F140-A104-0C44E50E2A39}" type="doc">
      <dgm:prSet loTypeId="urn:microsoft.com/office/officeart/2005/8/layout/radial2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B39C9B-D3E2-5A44-BB56-64D83C489881}">
      <dgm:prSet phldrT="[Text]" custT="1"/>
      <dgm:spPr/>
      <dgm:t>
        <a:bodyPr/>
        <a:lstStyle/>
        <a:p>
          <a:r>
            <a: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QUESTIO-NÁRIO ALUNOS </a:t>
          </a:r>
        </a:p>
      </dgm:t>
    </dgm:pt>
    <dgm:pt modelId="{3C73F7E4-BC69-9A45-B36B-82A4DD3658C7}" type="parTrans" cxnId="{5A4BA585-AD99-B340-AD55-409CE77F5524}">
      <dgm:prSet/>
      <dgm:spPr/>
      <dgm:t>
        <a:bodyPr/>
        <a:lstStyle/>
        <a:p>
          <a:endParaRPr lang="en-US"/>
        </a:p>
      </dgm:t>
    </dgm:pt>
    <dgm:pt modelId="{9FB454EF-C161-034A-AA62-37D94EA741C3}" type="sibTrans" cxnId="{5A4BA585-AD99-B340-AD55-409CE77F5524}">
      <dgm:prSet/>
      <dgm:spPr/>
      <dgm:t>
        <a:bodyPr/>
        <a:lstStyle/>
        <a:p>
          <a:endParaRPr lang="en-US"/>
        </a:p>
      </dgm:t>
    </dgm:pt>
    <dgm:pt modelId="{CECA30D7-8B62-464E-902F-FDB472C2E9BD}">
      <dgm:prSet phldrT="[Text]"/>
      <dgm:spPr/>
      <dgm:t>
        <a:bodyPr/>
        <a:lstStyle/>
        <a:p>
          <a:r>
            <a:rPr lang="pt-PT"/>
            <a:t>Participação obrigatória         </a:t>
          </a:r>
          <a:endParaRPr lang="en-US" dirty="0"/>
        </a:p>
      </dgm:t>
    </dgm:pt>
    <dgm:pt modelId="{E0556BB5-D9D6-214E-B628-07035C01BC35}" type="parTrans" cxnId="{D8DDC3F6-F989-F247-83E3-C17901FA884E}">
      <dgm:prSet/>
      <dgm:spPr/>
      <dgm:t>
        <a:bodyPr/>
        <a:lstStyle/>
        <a:p>
          <a:endParaRPr lang="en-US"/>
        </a:p>
      </dgm:t>
    </dgm:pt>
    <dgm:pt modelId="{B6F580E0-93BA-E44B-A5BB-8DAB4208BBEA}" type="sibTrans" cxnId="{D8DDC3F6-F989-F247-83E3-C17901FA884E}">
      <dgm:prSet/>
      <dgm:spPr/>
      <dgm:t>
        <a:bodyPr/>
        <a:lstStyle/>
        <a:p>
          <a:endParaRPr lang="en-US"/>
        </a:p>
      </dgm:t>
    </dgm:pt>
    <dgm:pt modelId="{732FB173-75DA-A942-BE71-ABC0982D45BB}">
      <dgm:prSet phldrT="[Text]"/>
      <dgm:spPr/>
      <dgm:t>
        <a:bodyPr/>
        <a:lstStyle/>
        <a:p>
          <a:r>
            <a:rPr lang="pt-PT" dirty="0"/>
            <a:t>Dois modelos:</a:t>
          </a:r>
          <a:endParaRPr lang="en-US" dirty="0"/>
        </a:p>
      </dgm:t>
    </dgm:pt>
    <dgm:pt modelId="{E4FBE83A-90F7-EC4C-8FB2-668876402AD5}" type="parTrans" cxnId="{73C8701C-5D36-3440-A5C7-DAFE0937510E}">
      <dgm:prSet/>
      <dgm:spPr/>
      <dgm:t>
        <a:bodyPr/>
        <a:lstStyle/>
        <a:p>
          <a:endParaRPr lang="en-US"/>
        </a:p>
      </dgm:t>
    </dgm:pt>
    <dgm:pt modelId="{589082EE-5FCA-5D43-85A2-421CF569BC7B}" type="sibTrans" cxnId="{73C8701C-5D36-3440-A5C7-DAFE0937510E}">
      <dgm:prSet/>
      <dgm:spPr/>
      <dgm:t>
        <a:bodyPr/>
        <a:lstStyle/>
        <a:p>
          <a:endParaRPr lang="en-US"/>
        </a:p>
      </dgm:t>
    </dgm:pt>
    <dgm:pt modelId="{1404D82F-BD95-1746-B90D-7D28F1107C95}">
      <dgm:prSet phldrT="[Text]" custT="1"/>
      <dgm:spPr/>
      <dgm:t>
        <a:bodyPr/>
        <a:lstStyle/>
        <a:p>
          <a:r>
            <a:rPr lang="en-US" sz="1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QUESTIONÁRIO EGRESSOS</a:t>
          </a:r>
        </a:p>
      </dgm:t>
    </dgm:pt>
    <dgm:pt modelId="{6187C211-5938-3245-A14D-6B2E85C37D0C}" type="parTrans" cxnId="{997B03AB-2D55-5147-83C6-DB6CD1242D66}">
      <dgm:prSet/>
      <dgm:spPr/>
      <dgm:t>
        <a:bodyPr/>
        <a:lstStyle/>
        <a:p>
          <a:endParaRPr lang="en-US"/>
        </a:p>
      </dgm:t>
    </dgm:pt>
    <dgm:pt modelId="{44A93F40-81F9-644C-8A64-0F6031A09CC9}" type="sibTrans" cxnId="{997B03AB-2D55-5147-83C6-DB6CD1242D66}">
      <dgm:prSet/>
      <dgm:spPr/>
      <dgm:t>
        <a:bodyPr/>
        <a:lstStyle/>
        <a:p>
          <a:endParaRPr lang="en-US"/>
        </a:p>
      </dgm:t>
    </dgm:pt>
    <dgm:pt modelId="{349AB10F-DC38-A94A-AED8-70F1A0726E06}">
      <dgm:prSet phldrT="[Text]"/>
      <dgm:spPr/>
      <dgm:t>
        <a:bodyPr/>
        <a:lstStyle/>
        <a:p>
          <a:endParaRPr lang="en-US" dirty="0"/>
        </a:p>
      </dgm:t>
    </dgm:pt>
    <dgm:pt modelId="{6F4D8F25-6B46-8647-94C4-C56C31047CD9}" type="parTrans" cxnId="{F45C9884-0D49-034B-8C1F-7B9878CBC4D2}">
      <dgm:prSet/>
      <dgm:spPr/>
      <dgm:t>
        <a:bodyPr/>
        <a:lstStyle/>
        <a:p>
          <a:endParaRPr lang="en-US"/>
        </a:p>
      </dgm:t>
    </dgm:pt>
    <dgm:pt modelId="{A500EF76-A835-3D4E-8054-FC34810E0F5C}" type="sibTrans" cxnId="{F45C9884-0D49-034B-8C1F-7B9878CBC4D2}">
      <dgm:prSet/>
      <dgm:spPr/>
      <dgm:t>
        <a:bodyPr/>
        <a:lstStyle/>
        <a:p>
          <a:endParaRPr lang="en-US"/>
        </a:p>
      </dgm:t>
    </dgm:pt>
    <dgm:pt modelId="{8EFA7FB6-F28B-F447-B72B-E55B30F80EBF}">
      <dgm:prSet phldrT="[Text]"/>
      <dgm:spPr/>
      <dgm:t>
        <a:bodyPr/>
        <a:lstStyle/>
        <a:p>
          <a:r>
            <a:rPr lang="pt-PT" dirty="0"/>
            <a:t>Questionário único aplicado a cada dois anos para egressos até cinco anos do PPG</a:t>
          </a:r>
          <a:endParaRPr lang="en-US" dirty="0"/>
        </a:p>
      </dgm:t>
    </dgm:pt>
    <dgm:pt modelId="{C8BD7608-3681-FC4E-9260-53D97550EF08}" type="parTrans" cxnId="{A8077D9E-99C5-5341-BEA7-D093B7A21998}">
      <dgm:prSet/>
      <dgm:spPr/>
      <dgm:t>
        <a:bodyPr/>
        <a:lstStyle/>
        <a:p>
          <a:endParaRPr lang="en-US"/>
        </a:p>
      </dgm:t>
    </dgm:pt>
    <dgm:pt modelId="{0201CB78-768F-0149-895B-8DC833EEE0A7}" type="sibTrans" cxnId="{A8077D9E-99C5-5341-BEA7-D093B7A21998}">
      <dgm:prSet/>
      <dgm:spPr/>
      <dgm:t>
        <a:bodyPr/>
        <a:lstStyle/>
        <a:p>
          <a:endParaRPr lang="en-US"/>
        </a:p>
      </dgm:t>
    </dgm:pt>
    <dgm:pt modelId="{699E72EE-31CD-6947-AC09-2E216D44C7F9}">
      <dgm:prSet phldrT="[Text]"/>
      <dgm:spPr/>
      <dgm:t>
        <a:bodyPr/>
        <a:lstStyle/>
        <a:p>
          <a:r>
            <a:rPr lang="en-US" dirty="0"/>
            <a:t>Para o </a:t>
          </a:r>
          <a:r>
            <a:rPr lang="en-US" dirty="0" err="1"/>
            <a:t>fim</a:t>
          </a:r>
          <a:r>
            <a:rPr lang="en-US" dirty="0"/>
            <a:t> do </a:t>
          </a:r>
          <a:r>
            <a:rPr lang="en-US" dirty="0" err="1"/>
            <a:t>primeiro</a:t>
          </a:r>
          <a:r>
            <a:rPr lang="en-US" dirty="0"/>
            <a:t> </a:t>
          </a:r>
          <a:r>
            <a:rPr lang="en-US" dirty="0" err="1"/>
            <a:t>semestre</a:t>
          </a:r>
          <a:r>
            <a:rPr lang="en-US" dirty="0"/>
            <a:t> (M/D)</a:t>
          </a:r>
        </a:p>
      </dgm:t>
    </dgm:pt>
    <dgm:pt modelId="{DEC2598A-C1A4-AE4E-A223-0DCE9F4DA877}" type="parTrans" cxnId="{92088163-6698-9140-BFEB-1D0E56D1ED17}">
      <dgm:prSet/>
      <dgm:spPr/>
      <dgm:t>
        <a:bodyPr/>
        <a:lstStyle/>
        <a:p>
          <a:endParaRPr lang="pt-BR"/>
        </a:p>
      </dgm:t>
    </dgm:pt>
    <dgm:pt modelId="{78F049C3-EA9F-C04A-A9EC-A0780CCBCE2D}" type="sibTrans" cxnId="{92088163-6698-9140-BFEB-1D0E56D1ED17}">
      <dgm:prSet/>
      <dgm:spPr/>
      <dgm:t>
        <a:bodyPr/>
        <a:lstStyle/>
        <a:p>
          <a:endParaRPr lang="pt-BR"/>
        </a:p>
      </dgm:t>
    </dgm:pt>
    <dgm:pt modelId="{79FFE172-C3C9-9444-9383-0BBF93A562FA}">
      <dgm:prSet phldrT="[Text]"/>
      <dgm:spPr/>
      <dgm:t>
        <a:bodyPr/>
        <a:lstStyle/>
        <a:p>
          <a:r>
            <a:rPr lang="en-US" dirty="0"/>
            <a:t>Para o </a:t>
          </a:r>
          <a:r>
            <a:rPr lang="en-US" dirty="0" err="1"/>
            <a:t>fim</a:t>
          </a:r>
          <a:r>
            <a:rPr lang="en-US" dirty="0"/>
            <a:t> do </a:t>
          </a:r>
          <a:r>
            <a:rPr lang="en-US" dirty="0" err="1"/>
            <a:t>quatro</a:t>
          </a:r>
          <a:r>
            <a:rPr lang="en-US" dirty="0"/>
            <a:t> </a:t>
          </a:r>
          <a:r>
            <a:rPr lang="en-US" dirty="0" err="1"/>
            <a:t>semestre</a:t>
          </a:r>
          <a:r>
            <a:rPr lang="en-US" dirty="0"/>
            <a:t> (M/D)</a:t>
          </a:r>
        </a:p>
      </dgm:t>
    </dgm:pt>
    <dgm:pt modelId="{9B2A5873-29ED-7547-8F59-56A24D02A15D}" type="parTrans" cxnId="{4F742D69-E776-DA49-B83B-5EEB5DD3E069}">
      <dgm:prSet/>
      <dgm:spPr/>
      <dgm:t>
        <a:bodyPr/>
        <a:lstStyle/>
        <a:p>
          <a:endParaRPr lang="pt-BR"/>
        </a:p>
      </dgm:t>
    </dgm:pt>
    <dgm:pt modelId="{4E8B1A79-E404-1C4F-A36A-8357D9C25A59}" type="sibTrans" cxnId="{4F742D69-E776-DA49-B83B-5EEB5DD3E069}">
      <dgm:prSet/>
      <dgm:spPr/>
      <dgm:t>
        <a:bodyPr/>
        <a:lstStyle/>
        <a:p>
          <a:endParaRPr lang="pt-BR"/>
        </a:p>
      </dgm:t>
    </dgm:pt>
    <dgm:pt modelId="{27167471-1548-9246-8F52-AD44E43EF254}">
      <dgm:prSet phldrT="[Text]"/>
      <dgm:spPr/>
      <dgm:t>
        <a:bodyPr/>
        <a:lstStyle/>
        <a:p>
          <a:r>
            <a:rPr lang="en-US" dirty="0"/>
            <a:t>Para </a:t>
          </a:r>
          <a:r>
            <a:rPr lang="en-US" dirty="0" err="1"/>
            <a:t>fim</a:t>
          </a:r>
          <a:r>
            <a:rPr lang="en-US" dirty="0"/>
            <a:t> do </a:t>
          </a:r>
          <a:r>
            <a:rPr lang="en-US" dirty="0" err="1"/>
            <a:t>oitavo</a:t>
          </a:r>
          <a:r>
            <a:rPr lang="en-US" dirty="0"/>
            <a:t> </a:t>
          </a:r>
          <a:r>
            <a:rPr lang="en-US" dirty="0" err="1"/>
            <a:t>semestre</a:t>
          </a:r>
          <a:r>
            <a:rPr lang="en-US" dirty="0"/>
            <a:t> (D)</a:t>
          </a:r>
        </a:p>
      </dgm:t>
    </dgm:pt>
    <dgm:pt modelId="{18538903-E903-0042-B416-05E905FCDB60}" type="parTrans" cxnId="{9AE31242-5DA9-6542-8293-49C9EC3B4D8A}">
      <dgm:prSet/>
      <dgm:spPr/>
      <dgm:t>
        <a:bodyPr/>
        <a:lstStyle/>
        <a:p>
          <a:endParaRPr lang="pt-BR"/>
        </a:p>
      </dgm:t>
    </dgm:pt>
    <dgm:pt modelId="{ADAEF22A-65E9-6D44-8159-7A531FC4EF79}" type="sibTrans" cxnId="{9AE31242-5DA9-6542-8293-49C9EC3B4D8A}">
      <dgm:prSet/>
      <dgm:spPr/>
      <dgm:t>
        <a:bodyPr/>
        <a:lstStyle/>
        <a:p>
          <a:endParaRPr lang="pt-BR"/>
        </a:p>
      </dgm:t>
    </dgm:pt>
    <dgm:pt modelId="{C7D93D40-B562-0045-9687-D0C43A12BF55}">
      <dgm:prSet phldrT="[Text]"/>
      <dgm:spPr/>
      <dgm:t>
        <a:bodyPr/>
        <a:lstStyle/>
        <a:p>
          <a:r>
            <a:rPr lang="en-US" dirty="0" err="1"/>
            <a:t>Centrado</a:t>
          </a:r>
          <a:r>
            <a:rPr lang="en-US" dirty="0"/>
            <a:t> </a:t>
          </a:r>
          <a:r>
            <a:rPr lang="en-US" dirty="0" err="1"/>
            <a:t>nos</a:t>
          </a:r>
          <a:r>
            <a:rPr lang="en-US" dirty="0"/>
            <a:t> </a:t>
          </a:r>
          <a:r>
            <a:rPr lang="en-US" dirty="0" err="1"/>
            <a:t>impactos</a:t>
          </a:r>
          <a:r>
            <a:rPr lang="en-US" dirty="0"/>
            <a:t> do </a:t>
          </a:r>
          <a:r>
            <a:rPr lang="en-US" dirty="0" err="1"/>
            <a:t>curso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trajetória</a:t>
          </a:r>
          <a:r>
            <a:rPr lang="en-US" dirty="0"/>
            <a:t> de </a:t>
          </a:r>
          <a:r>
            <a:rPr lang="en-US" dirty="0" err="1"/>
            <a:t>carreira</a:t>
          </a:r>
          <a:r>
            <a:rPr lang="en-US" dirty="0"/>
            <a:t> </a:t>
          </a:r>
        </a:p>
      </dgm:t>
    </dgm:pt>
    <dgm:pt modelId="{7AEF973D-26DD-444B-A9AE-17228FC9F811}" type="parTrans" cxnId="{54AB45B0-9869-B240-84DD-D499D610CEF2}">
      <dgm:prSet/>
      <dgm:spPr/>
      <dgm:t>
        <a:bodyPr/>
        <a:lstStyle/>
        <a:p>
          <a:endParaRPr lang="pt-BR"/>
        </a:p>
      </dgm:t>
    </dgm:pt>
    <dgm:pt modelId="{3961B153-76DB-2F48-9EA0-EECB2333A8BA}" type="sibTrans" cxnId="{54AB45B0-9869-B240-84DD-D499D610CEF2}">
      <dgm:prSet/>
      <dgm:spPr/>
      <dgm:t>
        <a:bodyPr/>
        <a:lstStyle/>
        <a:p>
          <a:endParaRPr lang="pt-BR"/>
        </a:p>
      </dgm:t>
    </dgm:pt>
    <dgm:pt modelId="{E3FC01A8-CCD2-E543-BCD4-655113593D73}" type="pres">
      <dgm:prSet presAssocID="{61FAB601-9662-F140-A104-0C44E50E2A3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21F0DF84-98B3-0A42-B6CE-D56A47672CC3}" type="pres">
      <dgm:prSet presAssocID="{61FAB601-9662-F140-A104-0C44E50E2A39}" presName="cycle" presStyleCnt="0"/>
      <dgm:spPr/>
    </dgm:pt>
    <dgm:pt modelId="{902E3F3C-BD63-0C4D-9C17-F43245155BA3}" type="pres">
      <dgm:prSet presAssocID="{61FAB601-9662-F140-A104-0C44E50E2A39}" presName="centerShape" presStyleCnt="0"/>
      <dgm:spPr/>
    </dgm:pt>
    <dgm:pt modelId="{650B32AB-32D2-E04F-8810-A3FAB0917CF7}" type="pres">
      <dgm:prSet presAssocID="{61FAB601-9662-F140-A104-0C44E50E2A39}" presName="connSite" presStyleLbl="node1" presStyleIdx="0" presStyleCnt="3"/>
      <dgm:spPr/>
    </dgm:pt>
    <dgm:pt modelId="{03985EA3-77E1-8045-87E2-3415745551E1}" type="pres">
      <dgm:prSet presAssocID="{61FAB601-9662-F140-A104-0C44E50E2A39}" presName="visible" presStyleLbl="node1" presStyleIdx="0" presStyleCnt="3" custScaleX="60044" custScaleY="5539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3E20D53C-2816-544F-9405-391C43E17F46}" type="pres">
      <dgm:prSet presAssocID="{3C73F7E4-BC69-9A45-B36B-82A4DD3658C7}" presName="Name25" presStyleLbl="parChTrans1D1" presStyleIdx="0" presStyleCnt="2"/>
      <dgm:spPr/>
    </dgm:pt>
    <dgm:pt modelId="{E3F68A7A-3699-1041-A1AA-1F36B0272B90}" type="pres">
      <dgm:prSet presAssocID="{2FB39C9B-D3E2-5A44-BB56-64D83C489881}" presName="node" presStyleCnt="0"/>
      <dgm:spPr/>
    </dgm:pt>
    <dgm:pt modelId="{AF33B609-6C98-F04A-B629-5E9A69F08B6F}" type="pres">
      <dgm:prSet presAssocID="{2FB39C9B-D3E2-5A44-BB56-64D83C489881}" presName="parentNode" presStyleLbl="node1" presStyleIdx="1" presStyleCnt="3" custScaleX="112421" custScaleY="119216" custLinFactNeighborX="-8035">
        <dgm:presLayoutVars>
          <dgm:chMax val="1"/>
          <dgm:bulletEnabled val="1"/>
        </dgm:presLayoutVars>
      </dgm:prSet>
      <dgm:spPr/>
    </dgm:pt>
    <dgm:pt modelId="{1659FBE3-A0B3-F547-9205-C914380615BE}" type="pres">
      <dgm:prSet presAssocID="{2FB39C9B-D3E2-5A44-BB56-64D83C489881}" presName="childNode" presStyleLbl="revTx" presStyleIdx="0" presStyleCnt="2">
        <dgm:presLayoutVars>
          <dgm:bulletEnabled val="1"/>
        </dgm:presLayoutVars>
      </dgm:prSet>
      <dgm:spPr/>
    </dgm:pt>
    <dgm:pt modelId="{2B6ADDBA-53E5-B04E-AA3E-DF69BD4B689B}" type="pres">
      <dgm:prSet presAssocID="{6187C211-5938-3245-A14D-6B2E85C37D0C}" presName="Name25" presStyleLbl="parChTrans1D1" presStyleIdx="1" presStyleCnt="2"/>
      <dgm:spPr/>
    </dgm:pt>
    <dgm:pt modelId="{FB5CEFAC-9024-BA41-90B6-352284875714}" type="pres">
      <dgm:prSet presAssocID="{1404D82F-BD95-1746-B90D-7D28F1107C95}" presName="node" presStyleCnt="0"/>
      <dgm:spPr/>
    </dgm:pt>
    <dgm:pt modelId="{A41EC88F-7E0E-B146-9BAF-FCD5A3CD37DA}" type="pres">
      <dgm:prSet presAssocID="{1404D82F-BD95-1746-B90D-7D28F1107C95}" presName="parentNode" presStyleLbl="node1" presStyleIdx="2" presStyleCnt="3" custScaleX="113402" custScaleY="111262" custLinFactNeighborX="-6742" custLinFactNeighborY="-886">
        <dgm:presLayoutVars>
          <dgm:chMax val="1"/>
          <dgm:bulletEnabled val="1"/>
        </dgm:presLayoutVars>
      </dgm:prSet>
      <dgm:spPr/>
    </dgm:pt>
    <dgm:pt modelId="{C82EBC0B-87BB-384B-8D4E-0F6F013F2F9B}" type="pres">
      <dgm:prSet presAssocID="{1404D82F-BD95-1746-B90D-7D28F1107C95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A1FB7011-6EFD-1844-9C00-7B73E9A0024E}" type="presOf" srcId="{CECA30D7-8B62-464E-902F-FDB472C2E9BD}" destId="{1659FBE3-A0B3-F547-9205-C914380615BE}" srcOrd="0" destOrd="0" presId="urn:microsoft.com/office/officeart/2005/8/layout/radial2"/>
    <dgm:cxn modelId="{CA421E1C-FE4B-0E45-8917-898368E8BCE9}" type="presOf" srcId="{61FAB601-9662-F140-A104-0C44E50E2A39}" destId="{E3FC01A8-CCD2-E543-BCD4-655113593D73}" srcOrd="0" destOrd="0" presId="urn:microsoft.com/office/officeart/2005/8/layout/radial2"/>
    <dgm:cxn modelId="{73C8701C-5D36-3440-A5C7-DAFE0937510E}" srcId="{2FB39C9B-D3E2-5A44-BB56-64D83C489881}" destId="{732FB173-75DA-A942-BE71-ABC0982D45BB}" srcOrd="1" destOrd="0" parTransId="{E4FBE83A-90F7-EC4C-8FB2-668876402AD5}" sibTransId="{589082EE-5FCA-5D43-85A2-421CF569BC7B}"/>
    <dgm:cxn modelId="{141DFE36-8BB0-204A-A18A-7323DCD32EB8}" type="presOf" srcId="{79FFE172-C3C9-9444-9383-0BBF93A562FA}" destId="{1659FBE3-A0B3-F547-9205-C914380615BE}" srcOrd="0" destOrd="3" presId="urn:microsoft.com/office/officeart/2005/8/layout/radial2"/>
    <dgm:cxn modelId="{DC1A285B-497E-804A-8C12-8650530171E6}" type="presOf" srcId="{C7D93D40-B562-0045-9687-D0C43A12BF55}" destId="{C82EBC0B-87BB-384B-8D4E-0F6F013F2F9B}" srcOrd="0" destOrd="2" presId="urn:microsoft.com/office/officeart/2005/8/layout/radial2"/>
    <dgm:cxn modelId="{9AE31242-5DA9-6542-8293-49C9EC3B4D8A}" srcId="{732FB173-75DA-A942-BE71-ABC0982D45BB}" destId="{27167471-1548-9246-8F52-AD44E43EF254}" srcOrd="2" destOrd="0" parTransId="{18538903-E903-0042-B416-05E905FCDB60}" sibTransId="{ADAEF22A-65E9-6D44-8159-7A531FC4EF79}"/>
    <dgm:cxn modelId="{9746A342-B571-A543-9AFB-D3775387F99D}" type="presOf" srcId="{3C73F7E4-BC69-9A45-B36B-82A4DD3658C7}" destId="{3E20D53C-2816-544F-9405-391C43E17F46}" srcOrd="0" destOrd="0" presId="urn:microsoft.com/office/officeart/2005/8/layout/radial2"/>
    <dgm:cxn modelId="{92088163-6698-9140-BFEB-1D0E56D1ED17}" srcId="{732FB173-75DA-A942-BE71-ABC0982D45BB}" destId="{699E72EE-31CD-6947-AC09-2E216D44C7F9}" srcOrd="0" destOrd="0" parTransId="{DEC2598A-C1A4-AE4E-A223-0DCE9F4DA877}" sibTransId="{78F049C3-EA9F-C04A-A9EC-A0780CCBCE2D}"/>
    <dgm:cxn modelId="{4F742D69-E776-DA49-B83B-5EEB5DD3E069}" srcId="{732FB173-75DA-A942-BE71-ABC0982D45BB}" destId="{79FFE172-C3C9-9444-9383-0BBF93A562FA}" srcOrd="1" destOrd="0" parTransId="{9B2A5873-29ED-7547-8F59-56A24D02A15D}" sibTransId="{4E8B1A79-E404-1C4F-A36A-8357D9C25A59}"/>
    <dgm:cxn modelId="{F45C9884-0D49-034B-8C1F-7B9878CBC4D2}" srcId="{1404D82F-BD95-1746-B90D-7D28F1107C95}" destId="{349AB10F-DC38-A94A-AED8-70F1A0726E06}" srcOrd="0" destOrd="0" parTransId="{6F4D8F25-6B46-8647-94C4-C56C31047CD9}" sibTransId="{A500EF76-A835-3D4E-8054-FC34810E0F5C}"/>
    <dgm:cxn modelId="{63C73685-8E8D-0A43-89A6-A09D8FDF2692}" type="presOf" srcId="{8EFA7FB6-F28B-F447-B72B-E55B30F80EBF}" destId="{C82EBC0B-87BB-384B-8D4E-0F6F013F2F9B}" srcOrd="0" destOrd="1" presId="urn:microsoft.com/office/officeart/2005/8/layout/radial2"/>
    <dgm:cxn modelId="{5A4BA585-AD99-B340-AD55-409CE77F5524}" srcId="{61FAB601-9662-F140-A104-0C44E50E2A39}" destId="{2FB39C9B-D3E2-5A44-BB56-64D83C489881}" srcOrd="0" destOrd="0" parTransId="{3C73F7E4-BC69-9A45-B36B-82A4DD3658C7}" sibTransId="{9FB454EF-C161-034A-AA62-37D94EA741C3}"/>
    <dgm:cxn modelId="{61991F86-0C3A-014A-9D5A-093D690864DC}" type="presOf" srcId="{27167471-1548-9246-8F52-AD44E43EF254}" destId="{1659FBE3-A0B3-F547-9205-C914380615BE}" srcOrd="0" destOrd="4" presId="urn:microsoft.com/office/officeart/2005/8/layout/radial2"/>
    <dgm:cxn modelId="{F4D7E998-1E81-B148-AEC5-0FF177ACB289}" type="presOf" srcId="{349AB10F-DC38-A94A-AED8-70F1A0726E06}" destId="{C82EBC0B-87BB-384B-8D4E-0F6F013F2F9B}" srcOrd="0" destOrd="0" presId="urn:microsoft.com/office/officeart/2005/8/layout/radial2"/>
    <dgm:cxn modelId="{E837219B-08E9-9C40-ADF8-A2DFA2F6F733}" type="presOf" srcId="{6187C211-5938-3245-A14D-6B2E85C37D0C}" destId="{2B6ADDBA-53E5-B04E-AA3E-DF69BD4B689B}" srcOrd="0" destOrd="0" presId="urn:microsoft.com/office/officeart/2005/8/layout/radial2"/>
    <dgm:cxn modelId="{140C369E-3D4D-9141-8F3D-6F7FFD197BEC}" type="presOf" srcId="{1404D82F-BD95-1746-B90D-7D28F1107C95}" destId="{A41EC88F-7E0E-B146-9BAF-FCD5A3CD37DA}" srcOrd="0" destOrd="0" presId="urn:microsoft.com/office/officeart/2005/8/layout/radial2"/>
    <dgm:cxn modelId="{A8077D9E-99C5-5341-BEA7-D093B7A21998}" srcId="{1404D82F-BD95-1746-B90D-7D28F1107C95}" destId="{8EFA7FB6-F28B-F447-B72B-E55B30F80EBF}" srcOrd="1" destOrd="0" parTransId="{C8BD7608-3681-FC4E-9260-53D97550EF08}" sibTransId="{0201CB78-768F-0149-895B-8DC833EEE0A7}"/>
    <dgm:cxn modelId="{997B03AB-2D55-5147-83C6-DB6CD1242D66}" srcId="{61FAB601-9662-F140-A104-0C44E50E2A39}" destId="{1404D82F-BD95-1746-B90D-7D28F1107C95}" srcOrd="1" destOrd="0" parTransId="{6187C211-5938-3245-A14D-6B2E85C37D0C}" sibTransId="{44A93F40-81F9-644C-8A64-0F6031A09CC9}"/>
    <dgm:cxn modelId="{54AB45B0-9869-B240-84DD-D499D610CEF2}" srcId="{8EFA7FB6-F28B-F447-B72B-E55B30F80EBF}" destId="{C7D93D40-B562-0045-9687-D0C43A12BF55}" srcOrd="0" destOrd="0" parTransId="{7AEF973D-26DD-444B-A9AE-17228FC9F811}" sibTransId="{3961B153-76DB-2F48-9EA0-EECB2333A8BA}"/>
    <dgm:cxn modelId="{236DA2D6-83F9-4141-9070-040DFDF200B5}" type="presOf" srcId="{2FB39C9B-D3E2-5A44-BB56-64D83C489881}" destId="{AF33B609-6C98-F04A-B629-5E9A69F08B6F}" srcOrd="0" destOrd="0" presId="urn:microsoft.com/office/officeart/2005/8/layout/radial2"/>
    <dgm:cxn modelId="{86A30BD7-CEB2-0A44-89FA-9B66A9CEF539}" type="presOf" srcId="{732FB173-75DA-A942-BE71-ABC0982D45BB}" destId="{1659FBE3-A0B3-F547-9205-C914380615BE}" srcOrd="0" destOrd="1" presId="urn:microsoft.com/office/officeart/2005/8/layout/radial2"/>
    <dgm:cxn modelId="{518251D7-27E7-914D-8DB8-6D26832B9CA6}" type="presOf" srcId="{699E72EE-31CD-6947-AC09-2E216D44C7F9}" destId="{1659FBE3-A0B3-F547-9205-C914380615BE}" srcOrd="0" destOrd="2" presId="urn:microsoft.com/office/officeart/2005/8/layout/radial2"/>
    <dgm:cxn modelId="{D8DDC3F6-F989-F247-83E3-C17901FA884E}" srcId="{2FB39C9B-D3E2-5A44-BB56-64D83C489881}" destId="{CECA30D7-8B62-464E-902F-FDB472C2E9BD}" srcOrd="0" destOrd="0" parTransId="{E0556BB5-D9D6-214E-B628-07035C01BC35}" sibTransId="{B6F580E0-93BA-E44B-A5BB-8DAB4208BBEA}"/>
    <dgm:cxn modelId="{DB17D620-2C93-1247-9387-2CD6641BA4DA}" type="presParOf" srcId="{E3FC01A8-CCD2-E543-BCD4-655113593D73}" destId="{21F0DF84-98B3-0A42-B6CE-D56A47672CC3}" srcOrd="0" destOrd="0" presId="urn:microsoft.com/office/officeart/2005/8/layout/radial2"/>
    <dgm:cxn modelId="{4FA324AC-9C71-8347-B6E2-F42722EB0889}" type="presParOf" srcId="{21F0DF84-98B3-0A42-B6CE-D56A47672CC3}" destId="{902E3F3C-BD63-0C4D-9C17-F43245155BA3}" srcOrd="0" destOrd="0" presId="urn:microsoft.com/office/officeart/2005/8/layout/radial2"/>
    <dgm:cxn modelId="{1EACE154-245A-0642-A687-22F9426F6E08}" type="presParOf" srcId="{902E3F3C-BD63-0C4D-9C17-F43245155BA3}" destId="{650B32AB-32D2-E04F-8810-A3FAB0917CF7}" srcOrd="0" destOrd="0" presId="urn:microsoft.com/office/officeart/2005/8/layout/radial2"/>
    <dgm:cxn modelId="{BD95CF1D-8259-9143-871F-8A53EC97ADC2}" type="presParOf" srcId="{902E3F3C-BD63-0C4D-9C17-F43245155BA3}" destId="{03985EA3-77E1-8045-87E2-3415745551E1}" srcOrd="1" destOrd="0" presId="urn:microsoft.com/office/officeart/2005/8/layout/radial2"/>
    <dgm:cxn modelId="{E544B0FD-8A31-A044-AFA3-7B5D69CFF292}" type="presParOf" srcId="{21F0DF84-98B3-0A42-B6CE-D56A47672CC3}" destId="{3E20D53C-2816-544F-9405-391C43E17F46}" srcOrd="1" destOrd="0" presId="urn:microsoft.com/office/officeart/2005/8/layout/radial2"/>
    <dgm:cxn modelId="{C1FF4191-981F-FE4F-AFEA-FE28A0DBAAD9}" type="presParOf" srcId="{21F0DF84-98B3-0A42-B6CE-D56A47672CC3}" destId="{E3F68A7A-3699-1041-A1AA-1F36B0272B90}" srcOrd="2" destOrd="0" presId="urn:microsoft.com/office/officeart/2005/8/layout/radial2"/>
    <dgm:cxn modelId="{D9DAB5E6-E8EA-8E4A-8335-C025B25BAFC9}" type="presParOf" srcId="{E3F68A7A-3699-1041-A1AA-1F36B0272B90}" destId="{AF33B609-6C98-F04A-B629-5E9A69F08B6F}" srcOrd="0" destOrd="0" presId="urn:microsoft.com/office/officeart/2005/8/layout/radial2"/>
    <dgm:cxn modelId="{395EF480-5019-FE44-8EE5-D8B56BFB1AA1}" type="presParOf" srcId="{E3F68A7A-3699-1041-A1AA-1F36B0272B90}" destId="{1659FBE3-A0B3-F547-9205-C914380615BE}" srcOrd="1" destOrd="0" presId="urn:microsoft.com/office/officeart/2005/8/layout/radial2"/>
    <dgm:cxn modelId="{5549DD04-E2B8-1646-B047-0C97ED3BEAE6}" type="presParOf" srcId="{21F0DF84-98B3-0A42-B6CE-D56A47672CC3}" destId="{2B6ADDBA-53E5-B04E-AA3E-DF69BD4B689B}" srcOrd="3" destOrd="0" presId="urn:microsoft.com/office/officeart/2005/8/layout/radial2"/>
    <dgm:cxn modelId="{6388D607-992F-1042-8036-B587AEEA4BDC}" type="presParOf" srcId="{21F0DF84-98B3-0A42-B6CE-D56A47672CC3}" destId="{FB5CEFAC-9024-BA41-90B6-352284875714}" srcOrd="4" destOrd="0" presId="urn:microsoft.com/office/officeart/2005/8/layout/radial2"/>
    <dgm:cxn modelId="{50D75388-7DBE-C54A-B0F6-775F5B7488C3}" type="presParOf" srcId="{FB5CEFAC-9024-BA41-90B6-352284875714}" destId="{A41EC88F-7E0E-B146-9BAF-FCD5A3CD37DA}" srcOrd="0" destOrd="0" presId="urn:microsoft.com/office/officeart/2005/8/layout/radial2"/>
    <dgm:cxn modelId="{BDC63488-081D-FE45-91CE-26CD668549CA}" type="presParOf" srcId="{FB5CEFAC-9024-BA41-90B6-352284875714}" destId="{C82EBC0B-87BB-384B-8D4E-0F6F013F2F9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C228F8-78AE-6B40-A170-4DFF54890D85}" type="doc">
      <dgm:prSet loTypeId="urn:microsoft.com/office/officeart/2005/8/layout/chevron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A4E155F-40CB-D44F-8CE2-0BCC9F570824}">
      <dgm:prSet phldrT="[Texto]"/>
      <dgm:spPr/>
      <dgm:t>
        <a:bodyPr/>
        <a:lstStyle/>
        <a:p>
          <a:r>
            <a:rPr lang="pt-BR" dirty="0"/>
            <a:t>PARTE </a:t>
          </a:r>
          <a:r>
            <a:rPr lang="pt-BR" dirty="0" err="1"/>
            <a:t>I</a:t>
          </a:r>
          <a:endParaRPr lang="pt-BR" dirty="0"/>
        </a:p>
      </dgm:t>
    </dgm:pt>
    <dgm:pt modelId="{90103845-125C-1642-A2BF-06096E9FE4CA}" type="parTrans" cxnId="{A3AD691D-A730-F142-A489-D7111357F816}">
      <dgm:prSet/>
      <dgm:spPr/>
      <dgm:t>
        <a:bodyPr/>
        <a:lstStyle/>
        <a:p>
          <a:endParaRPr lang="pt-BR"/>
        </a:p>
      </dgm:t>
    </dgm:pt>
    <dgm:pt modelId="{89655D8F-68BA-3A4B-8BAE-0DD8ED1217A0}" type="sibTrans" cxnId="{A3AD691D-A730-F142-A489-D7111357F816}">
      <dgm:prSet/>
      <dgm:spPr/>
      <dgm:t>
        <a:bodyPr/>
        <a:lstStyle/>
        <a:p>
          <a:endParaRPr lang="pt-BR"/>
        </a:p>
      </dgm:t>
    </dgm:pt>
    <dgm:pt modelId="{B81A77AA-B4AE-0B49-858A-C9FA8617F580}">
      <dgm:prSet phldrT="[Texto]" custT="1"/>
      <dgm:spPr/>
      <dgm:t>
        <a:bodyPr/>
        <a:lstStyle/>
        <a:p>
          <a:r>
            <a:rPr lang="pt-BR" sz="1400" b="1" dirty="0"/>
            <a:t>DADOS DE IDENTIFICAÇÃO</a:t>
          </a:r>
        </a:p>
      </dgm:t>
    </dgm:pt>
    <dgm:pt modelId="{32060DBD-04E7-A949-929E-2EEF9717A221}" type="parTrans" cxnId="{2AEBE7BB-C9C1-7245-99FF-4E265A1B69D9}">
      <dgm:prSet/>
      <dgm:spPr/>
      <dgm:t>
        <a:bodyPr/>
        <a:lstStyle/>
        <a:p>
          <a:endParaRPr lang="pt-BR"/>
        </a:p>
      </dgm:t>
    </dgm:pt>
    <dgm:pt modelId="{1FA0087C-7A89-E043-9471-A42C904BF3E5}" type="sibTrans" cxnId="{2AEBE7BB-C9C1-7245-99FF-4E265A1B69D9}">
      <dgm:prSet/>
      <dgm:spPr/>
      <dgm:t>
        <a:bodyPr/>
        <a:lstStyle/>
        <a:p>
          <a:endParaRPr lang="pt-BR"/>
        </a:p>
      </dgm:t>
    </dgm:pt>
    <dgm:pt modelId="{F9061D7A-790B-FC44-92EE-C8D274FCDE3E}">
      <dgm:prSet phldrT="[Texto]" custT="1"/>
      <dgm:spPr/>
      <dgm:t>
        <a:bodyPr/>
        <a:lstStyle/>
        <a:p>
          <a:r>
            <a:rPr lang="pt-BR" sz="1400" b="1" dirty="0"/>
            <a:t>Formação anterior</a:t>
          </a:r>
        </a:p>
      </dgm:t>
    </dgm:pt>
    <dgm:pt modelId="{DB014E18-F01C-9342-9E48-17C9D2037EF1}" type="parTrans" cxnId="{BF9F4906-A0D1-9444-AFC3-A6E5F4632071}">
      <dgm:prSet/>
      <dgm:spPr/>
      <dgm:t>
        <a:bodyPr/>
        <a:lstStyle/>
        <a:p>
          <a:endParaRPr lang="pt-BR"/>
        </a:p>
      </dgm:t>
    </dgm:pt>
    <dgm:pt modelId="{E3517867-2864-134E-BD3E-D3A967BDF513}" type="sibTrans" cxnId="{BF9F4906-A0D1-9444-AFC3-A6E5F4632071}">
      <dgm:prSet/>
      <dgm:spPr/>
      <dgm:t>
        <a:bodyPr/>
        <a:lstStyle/>
        <a:p>
          <a:endParaRPr lang="pt-BR"/>
        </a:p>
      </dgm:t>
    </dgm:pt>
    <dgm:pt modelId="{43CA48F0-B131-3845-B9B4-212F4406E2CF}">
      <dgm:prSet phldrT="[Texto]"/>
      <dgm:spPr/>
      <dgm:t>
        <a:bodyPr/>
        <a:lstStyle/>
        <a:p>
          <a:r>
            <a:rPr lang="pt-BR" dirty="0"/>
            <a:t>PARTE II</a:t>
          </a:r>
        </a:p>
      </dgm:t>
    </dgm:pt>
    <dgm:pt modelId="{81DA9230-6298-9043-A0A8-26610943A710}" type="parTrans" cxnId="{E1D30800-5E27-B84E-8F54-72DD1CF24EEB}">
      <dgm:prSet/>
      <dgm:spPr/>
      <dgm:t>
        <a:bodyPr/>
        <a:lstStyle/>
        <a:p>
          <a:endParaRPr lang="pt-BR"/>
        </a:p>
      </dgm:t>
    </dgm:pt>
    <dgm:pt modelId="{A8A3396E-2576-664F-8BD8-71B83F450715}" type="sibTrans" cxnId="{E1D30800-5E27-B84E-8F54-72DD1CF24EEB}">
      <dgm:prSet/>
      <dgm:spPr/>
      <dgm:t>
        <a:bodyPr/>
        <a:lstStyle/>
        <a:p>
          <a:endParaRPr lang="pt-BR"/>
        </a:p>
      </dgm:t>
    </dgm:pt>
    <dgm:pt modelId="{A81A031D-F158-E242-9318-51DFDC1B8452}">
      <dgm:prSet phldrT="[Texto]" custT="1"/>
      <dgm:spPr/>
      <dgm:t>
        <a:bodyPr/>
        <a:lstStyle/>
        <a:p>
          <a:r>
            <a:rPr lang="pt-BR" sz="1400" b="1" dirty="0"/>
            <a:t>PERCEPÇÃO SOBRE O CURSO</a:t>
          </a:r>
          <a:endParaRPr lang="pt-BR" sz="1400" dirty="0"/>
        </a:p>
      </dgm:t>
    </dgm:pt>
    <dgm:pt modelId="{1E083B1C-F228-B74B-9E05-84B552838E23}" type="parTrans" cxnId="{097AB1D9-282E-0840-AF42-257A56ADE116}">
      <dgm:prSet/>
      <dgm:spPr/>
      <dgm:t>
        <a:bodyPr/>
        <a:lstStyle/>
        <a:p>
          <a:endParaRPr lang="pt-BR"/>
        </a:p>
      </dgm:t>
    </dgm:pt>
    <dgm:pt modelId="{64B6AA97-13F7-F843-82F6-2888A29A613A}" type="sibTrans" cxnId="{097AB1D9-282E-0840-AF42-257A56ADE116}">
      <dgm:prSet/>
      <dgm:spPr/>
      <dgm:t>
        <a:bodyPr/>
        <a:lstStyle/>
        <a:p>
          <a:endParaRPr lang="pt-BR"/>
        </a:p>
      </dgm:t>
    </dgm:pt>
    <dgm:pt modelId="{9BF9D66E-A766-AC4E-B090-867F163BCCC5}">
      <dgm:prSet phldrT="[Texto]" custT="1"/>
      <dgm:spPr/>
      <dgm:t>
        <a:bodyPr/>
        <a:lstStyle/>
        <a:p>
          <a:r>
            <a:rPr lang="pt-BR" sz="1400" b="0" dirty="0"/>
            <a:t>Processo seletivo e de socialização do Programa</a:t>
          </a:r>
        </a:p>
      </dgm:t>
    </dgm:pt>
    <dgm:pt modelId="{047EAEC4-A576-5048-91F7-4965CAA48BFE}" type="parTrans" cxnId="{C6A8E9F7-C52F-D44C-BEA9-F497980285F2}">
      <dgm:prSet/>
      <dgm:spPr/>
      <dgm:t>
        <a:bodyPr/>
        <a:lstStyle/>
        <a:p>
          <a:endParaRPr lang="pt-BR"/>
        </a:p>
      </dgm:t>
    </dgm:pt>
    <dgm:pt modelId="{6F130654-79BC-DD40-B1F1-800E0CB1E38E}" type="sibTrans" cxnId="{C6A8E9F7-C52F-D44C-BEA9-F497980285F2}">
      <dgm:prSet/>
      <dgm:spPr/>
      <dgm:t>
        <a:bodyPr/>
        <a:lstStyle/>
        <a:p>
          <a:endParaRPr lang="pt-BR"/>
        </a:p>
      </dgm:t>
    </dgm:pt>
    <dgm:pt modelId="{432FFF10-AE2B-F040-A39A-826B444E8C88}">
      <dgm:prSet phldrT="[Texto]"/>
      <dgm:spPr/>
      <dgm:t>
        <a:bodyPr/>
        <a:lstStyle/>
        <a:p>
          <a:r>
            <a:rPr lang="pt-BR" dirty="0"/>
            <a:t>PARTE III</a:t>
          </a:r>
        </a:p>
      </dgm:t>
    </dgm:pt>
    <dgm:pt modelId="{E355583D-0A77-F649-9730-C77BEFBCC9B0}" type="parTrans" cxnId="{F6C991EB-0B86-B14C-9F66-7D7506F93BEA}">
      <dgm:prSet/>
      <dgm:spPr/>
      <dgm:t>
        <a:bodyPr/>
        <a:lstStyle/>
        <a:p>
          <a:endParaRPr lang="pt-BR"/>
        </a:p>
      </dgm:t>
    </dgm:pt>
    <dgm:pt modelId="{6C488F9C-6CF6-6841-BA5D-9C52811022E8}" type="sibTrans" cxnId="{F6C991EB-0B86-B14C-9F66-7D7506F93BEA}">
      <dgm:prSet/>
      <dgm:spPr/>
      <dgm:t>
        <a:bodyPr/>
        <a:lstStyle/>
        <a:p>
          <a:endParaRPr lang="pt-BR"/>
        </a:p>
      </dgm:t>
    </dgm:pt>
    <dgm:pt modelId="{D8609A57-B317-7146-854C-BA95C58D259E}">
      <dgm:prSet phldrT="[Texto]" custT="1"/>
      <dgm:spPr/>
      <dgm:t>
        <a:bodyPr/>
        <a:lstStyle/>
        <a:p>
          <a:r>
            <a:rPr lang="pt-BR" sz="1400" b="1"/>
            <a:t>A RELAÇÃO COM O CURSO</a:t>
          </a:r>
          <a:endParaRPr lang="pt-BR" sz="1400" dirty="0"/>
        </a:p>
      </dgm:t>
    </dgm:pt>
    <dgm:pt modelId="{8C1E30D0-5119-054D-A9CF-CAB90419C29E}" type="parTrans" cxnId="{D004772F-0E31-B84A-9CE2-4CC8F7EA1F20}">
      <dgm:prSet/>
      <dgm:spPr/>
      <dgm:t>
        <a:bodyPr/>
        <a:lstStyle/>
        <a:p>
          <a:endParaRPr lang="pt-BR"/>
        </a:p>
      </dgm:t>
    </dgm:pt>
    <dgm:pt modelId="{AB886106-55E8-EE41-8C83-AF46902A52D8}" type="sibTrans" cxnId="{D004772F-0E31-B84A-9CE2-4CC8F7EA1F20}">
      <dgm:prSet/>
      <dgm:spPr/>
      <dgm:t>
        <a:bodyPr/>
        <a:lstStyle/>
        <a:p>
          <a:endParaRPr lang="pt-BR"/>
        </a:p>
      </dgm:t>
    </dgm:pt>
    <dgm:pt modelId="{410F1721-9DE5-1C42-9674-DF546CB0FAB6}">
      <dgm:prSet phldrT="[Texto]" custT="1"/>
      <dgm:spPr/>
      <dgm:t>
        <a:bodyPr/>
        <a:lstStyle/>
        <a:p>
          <a:r>
            <a:rPr lang="pt-BR" sz="1400" b="1"/>
            <a:t>EXPECTATIVAS COM O CURSO</a:t>
          </a:r>
          <a:endParaRPr lang="pt-BR" sz="1400" dirty="0"/>
        </a:p>
      </dgm:t>
    </dgm:pt>
    <dgm:pt modelId="{6C9D8083-A981-A142-9EF6-26932F48ED75}" type="parTrans" cxnId="{F36DF113-B679-AB49-9559-B915D4C506EB}">
      <dgm:prSet/>
      <dgm:spPr/>
      <dgm:t>
        <a:bodyPr/>
        <a:lstStyle/>
        <a:p>
          <a:endParaRPr lang="pt-BR"/>
        </a:p>
      </dgm:t>
    </dgm:pt>
    <dgm:pt modelId="{B59AB17E-A533-004E-93CD-AFF1EF274C20}" type="sibTrans" cxnId="{F36DF113-B679-AB49-9559-B915D4C506EB}">
      <dgm:prSet/>
      <dgm:spPr/>
      <dgm:t>
        <a:bodyPr/>
        <a:lstStyle/>
        <a:p>
          <a:endParaRPr lang="pt-BR"/>
        </a:p>
      </dgm:t>
    </dgm:pt>
    <dgm:pt modelId="{C519D6D4-38E9-9B4D-8C3C-D1E2EF93F45F}">
      <dgm:prSet phldrT="[Texto]" custT="1"/>
      <dgm:spPr/>
      <dgm:t>
        <a:bodyPr/>
        <a:lstStyle/>
        <a:p>
          <a:r>
            <a:rPr lang="pt-BR" sz="1400"/>
            <a:t>Comprometimento com meta de carreira, interação social com colegas e docentes, satisfação com a formação.</a:t>
          </a:r>
          <a:endParaRPr lang="pt-BR" sz="1400" dirty="0"/>
        </a:p>
      </dgm:t>
    </dgm:pt>
    <dgm:pt modelId="{35BE188B-7AB2-8B4B-A3C5-3B100A94B3DB}" type="parTrans" cxnId="{64DFE021-028F-8441-B0BD-5F5C1E8BB72E}">
      <dgm:prSet/>
      <dgm:spPr/>
      <dgm:t>
        <a:bodyPr/>
        <a:lstStyle/>
        <a:p>
          <a:endParaRPr lang="pt-BR"/>
        </a:p>
      </dgm:t>
    </dgm:pt>
    <dgm:pt modelId="{F6C925CC-B5F1-284F-AA53-C0E0D294964B}" type="sibTrans" cxnId="{64DFE021-028F-8441-B0BD-5F5C1E8BB72E}">
      <dgm:prSet/>
      <dgm:spPr/>
      <dgm:t>
        <a:bodyPr/>
        <a:lstStyle/>
        <a:p>
          <a:endParaRPr lang="pt-BR"/>
        </a:p>
      </dgm:t>
    </dgm:pt>
    <dgm:pt modelId="{EF8182C5-598A-1841-9EE3-9A93EF3496AE}">
      <dgm:prSet phldrT="[Texto]" custT="1"/>
      <dgm:spPr/>
      <dgm:t>
        <a:bodyPr/>
        <a:lstStyle/>
        <a:p>
          <a:r>
            <a:rPr lang="pt-BR" sz="1400" b="0" dirty="0"/>
            <a:t>Estrutura curricular e atividades acadêmicas</a:t>
          </a:r>
        </a:p>
      </dgm:t>
    </dgm:pt>
    <dgm:pt modelId="{C18BE143-6EEB-5748-A120-C737E2CE1E85}" type="parTrans" cxnId="{184E9143-9A61-274D-B02F-957AD80EF625}">
      <dgm:prSet/>
      <dgm:spPr/>
      <dgm:t>
        <a:bodyPr/>
        <a:lstStyle/>
        <a:p>
          <a:endParaRPr lang="pt-BR"/>
        </a:p>
      </dgm:t>
    </dgm:pt>
    <dgm:pt modelId="{71F67E6A-ECA8-FD40-B573-E7044266381C}" type="sibTrans" cxnId="{184E9143-9A61-274D-B02F-957AD80EF625}">
      <dgm:prSet/>
      <dgm:spPr/>
      <dgm:t>
        <a:bodyPr/>
        <a:lstStyle/>
        <a:p>
          <a:endParaRPr lang="pt-BR"/>
        </a:p>
      </dgm:t>
    </dgm:pt>
    <dgm:pt modelId="{3BCF8F25-F6DB-DC45-B27A-2D4BA78B5C05}">
      <dgm:prSet phldrT="[Texto]" custT="1"/>
      <dgm:spPr/>
      <dgm:t>
        <a:bodyPr/>
        <a:lstStyle/>
        <a:p>
          <a:r>
            <a:rPr lang="pt-BR" sz="1400" b="0" dirty="0"/>
            <a:t>Infraestrutura para ensino e pesquisa</a:t>
          </a:r>
        </a:p>
      </dgm:t>
    </dgm:pt>
    <dgm:pt modelId="{D3A6F796-5FE9-CD42-A3E3-CEEE9843B9CD}" type="parTrans" cxnId="{A6A3D9DF-35A9-7D44-9E03-9F455EC25D80}">
      <dgm:prSet/>
      <dgm:spPr/>
      <dgm:t>
        <a:bodyPr/>
        <a:lstStyle/>
        <a:p>
          <a:endParaRPr lang="pt-BR"/>
        </a:p>
      </dgm:t>
    </dgm:pt>
    <dgm:pt modelId="{BF075F45-0AC3-0642-A252-EECB0CF41C54}" type="sibTrans" cxnId="{A6A3D9DF-35A9-7D44-9E03-9F455EC25D80}">
      <dgm:prSet/>
      <dgm:spPr/>
      <dgm:t>
        <a:bodyPr/>
        <a:lstStyle/>
        <a:p>
          <a:endParaRPr lang="pt-BR"/>
        </a:p>
      </dgm:t>
    </dgm:pt>
    <dgm:pt modelId="{91F6E071-0E5E-4742-A378-2049328AA7AD}">
      <dgm:prSet phldrT="[Texto]" custT="1"/>
      <dgm:spPr/>
      <dgm:t>
        <a:bodyPr/>
        <a:lstStyle/>
        <a:p>
          <a:r>
            <a:rPr lang="pt-BR" sz="1400" b="0" dirty="0"/>
            <a:t>Atuação dos docentes,  Gestão acadêmica</a:t>
          </a:r>
        </a:p>
      </dgm:t>
    </dgm:pt>
    <dgm:pt modelId="{840DF80E-26DC-AC40-8E00-F5A842A32B72}" type="parTrans" cxnId="{189D791E-6DC3-0A46-84C1-9E9E2AC7F553}">
      <dgm:prSet/>
      <dgm:spPr/>
      <dgm:t>
        <a:bodyPr/>
        <a:lstStyle/>
        <a:p>
          <a:endParaRPr lang="pt-BR"/>
        </a:p>
      </dgm:t>
    </dgm:pt>
    <dgm:pt modelId="{57720DE9-FA2B-3E4E-834E-C8B5478A9224}" type="sibTrans" cxnId="{189D791E-6DC3-0A46-84C1-9E9E2AC7F553}">
      <dgm:prSet/>
      <dgm:spPr/>
      <dgm:t>
        <a:bodyPr/>
        <a:lstStyle/>
        <a:p>
          <a:endParaRPr lang="pt-BR"/>
        </a:p>
      </dgm:t>
    </dgm:pt>
    <dgm:pt modelId="{F5C3371A-3CF9-7142-8F3E-9A63D58C1198}">
      <dgm:prSet phldrT="[Texto]" custT="1"/>
      <dgm:spPr/>
      <dgm:t>
        <a:bodyPr/>
        <a:lstStyle/>
        <a:p>
          <a:r>
            <a:rPr lang="pt-BR" sz="1400" b="1" dirty="0"/>
            <a:t>Trabalho/Não trabalho</a:t>
          </a:r>
        </a:p>
      </dgm:t>
    </dgm:pt>
    <dgm:pt modelId="{DF342C04-2040-154C-B374-4140A9099E4B}" type="parTrans" cxnId="{B5A38B5F-8549-FC4B-BF56-83C632001777}">
      <dgm:prSet/>
      <dgm:spPr/>
      <dgm:t>
        <a:bodyPr/>
        <a:lstStyle/>
        <a:p>
          <a:endParaRPr lang="pt-BR"/>
        </a:p>
      </dgm:t>
    </dgm:pt>
    <dgm:pt modelId="{9DC03CDF-8D0C-2C4A-8F87-E950E33B0A7C}" type="sibTrans" cxnId="{B5A38B5F-8549-FC4B-BF56-83C632001777}">
      <dgm:prSet/>
      <dgm:spPr/>
      <dgm:t>
        <a:bodyPr/>
        <a:lstStyle/>
        <a:p>
          <a:endParaRPr lang="pt-BR"/>
        </a:p>
      </dgm:t>
    </dgm:pt>
    <dgm:pt modelId="{3397E61E-9F55-9C46-B718-437208924C62}">
      <dgm:prSet phldrT="[Texto]" custT="1"/>
      <dgm:spPr/>
      <dgm:t>
        <a:bodyPr/>
        <a:lstStyle/>
        <a:p>
          <a:r>
            <a:rPr lang="pt-BR" sz="1400" b="1" dirty="0"/>
            <a:t>Bolsista / Não bolsista</a:t>
          </a:r>
        </a:p>
      </dgm:t>
    </dgm:pt>
    <dgm:pt modelId="{5F51E8D4-5EE7-AD42-87C8-9BC23A31EA64}" type="parTrans" cxnId="{54C19531-D83A-7C49-9DAB-E74099DB5174}">
      <dgm:prSet/>
      <dgm:spPr/>
      <dgm:t>
        <a:bodyPr/>
        <a:lstStyle/>
        <a:p>
          <a:endParaRPr lang="pt-BR"/>
        </a:p>
      </dgm:t>
    </dgm:pt>
    <dgm:pt modelId="{A20FBB0A-3CCB-7649-8019-227436BB5689}" type="sibTrans" cxnId="{54C19531-D83A-7C49-9DAB-E74099DB5174}">
      <dgm:prSet/>
      <dgm:spPr/>
      <dgm:t>
        <a:bodyPr/>
        <a:lstStyle/>
        <a:p>
          <a:endParaRPr lang="pt-BR"/>
        </a:p>
      </dgm:t>
    </dgm:pt>
    <dgm:pt modelId="{BE748237-3980-8448-9BE8-4D320A0C9775}">
      <dgm:prSet phldrT="[Texto]" custT="1"/>
      <dgm:spPr/>
      <dgm:t>
        <a:bodyPr/>
        <a:lstStyle/>
        <a:p>
          <a:r>
            <a:rPr lang="pt-BR" sz="1400" b="0" dirty="0"/>
            <a:t>Processo de desenvolvimento da dissertação/tese</a:t>
          </a:r>
        </a:p>
      </dgm:t>
    </dgm:pt>
    <dgm:pt modelId="{963EE6F2-2574-A845-818C-8A9F8E32B81D}" type="parTrans" cxnId="{0FA6C884-2CA2-6E4C-B968-E28DF52786F4}">
      <dgm:prSet/>
      <dgm:spPr/>
      <dgm:t>
        <a:bodyPr/>
        <a:lstStyle/>
        <a:p>
          <a:endParaRPr lang="pt-BR"/>
        </a:p>
      </dgm:t>
    </dgm:pt>
    <dgm:pt modelId="{CF32C519-0BAA-9F48-AF1A-E6139308C830}" type="sibTrans" cxnId="{0FA6C884-2CA2-6E4C-B968-E28DF52786F4}">
      <dgm:prSet/>
      <dgm:spPr/>
      <dgm:t>
        <a:bodyPr/>
        <a:lstStyle/>
        <a:p>
          <a:endParaRPr lang="pt-BR"/>
        </a:p>
      </dgm:t>
    </dgm:pt>
    <dgm:pt modelId="{69D13437-6BF1-804A-8822-1177B3947FEF}" type="pres">
      <dgm:prSet presAssocID="{49C228F8-78AE-6B40-A170-4DFF54890D85}" presName="linearFlow" presStyleCnt="0">
        <dgm:presLayoutVars>
          <dgm:dir/>
          <dgm:animLvl val="lvl"/>
          <dgm:resizeHandles val="exact"/>
        </dgm:presLayoutVars>
      </dgm:prSet>
      <dgm:spPr/>
    </dgm:pt>
    <dgm:pt modelId="{7612A404-13CB-0A46-9207-32B045AED4D3}" type="pres">
      <dgm:prSet presAssocID="{CA4E155F-40CB-D44F-8CE2-0BCC9F570824}" presName="composite" presStyleCnt="0"/>
      <dgm:spPr/>
    </dgm:pt>
    <dgm:pt modelId="{6E3BAF9E-AC28-B24E-BADE-8BE41692FA75}" type="pres">
      <dgm:prSet presAssocID="{CA4E155F-40CB-D44F-8CE2-0BCC9F57082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8B2C90D-C8C6-3547-8671-8D64E418EBD3}" type="pres">
      <dgm:prSet presAssocID="{CA4E155F-40CB-D44F-8CE2-0BCC9F570824}" presName="descendantText" presStyleLbl="alignAcc1" presStyleIdx="0" presStyleCnt="3">
        <dgm:presLayoutVars>
          <dgm:bulletEnabled val="1"/>
        </dgm:presLayoutVars>
      </dgm:prSet>
      <dgm:spPr/>
    </dgm:pt>
    <dgm:pt modelId="{81D57711-5E7D-E747-A1CD-981B69B19091}" type="pres">
      <dgm:prSet presAssocID="{89655D8F-68BA-3A4B-8BAE-0DD8ED1217A0}" presName="sp" presStyleCnt="0"/>
      <dgm:spPr/>
    </dgm:pt>
    <dgm:pt modelId="{7218259A-D9AF-C147-9D93-2980E97346D0}" type="pres">
      <dgm:prSet presAssocID="{43CA48F0-B131-3845-B9B4-212F4406E2CF}" presName="composite" presStyleCnt="0"/>
      <dgm:spPr/>
    </dgm:pt>
    <dgm:pt modelId="{30504D87-F42E-0F4D-B3CF-2AC3E50E7289}" type="pres">
      <dgm:prSet presAssocID="{43CA48F0-B131-3845-B9B4-212F4406E2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B4AFF8C-4DEE-A140-B910-93235AC2D05A}" type="pres">
      <dgm:prSet presAssocID="{43CA48F0-B131-3845-B9B4-212F4406E2CF}" presName="descendantText" presStyleLbl="alignAcc1" presStyleIdx="1" presStyleCnt="3" custScaleY="122343">
        <dgm:presLayoutVars>
          <dgm:bulletEnabled val="1"/>
        </dgm:presLayoutVars>
      </dgm:prSet>
      <dgm:spPr/>
    </dgm:pt>
    <dgm:pt modelId="{9D46312D-AD21-AB49-8E0D-450BF5D9D2FF}" type="pres">
      <dgm:prSet presAssocID="{A8A3396E-2576-664F-8BD8-71B83F450715}" presName="sp" presStyleCnt="0"/>
      <dgm:spPr/>
    </dgm:pt>
    <dgm:pt modelId="{022405DA-8F5F-2247-A614-3136C507E7B2}" type="pres">
      <dgm:prSet presAssocID="{432FFF10-AE2B-F040-A39A-826B444E8C88}" presName="composite" presStyleCnt="0"/>
      <dgm:spPr/>
    </dgm:pt>
    <dgm:pt modelId="{F0A03404-5432-384B-8E66-412B0BDD1BD6}" type="pres">
      <dgm:prSet presAssocID="{432FFF10-AE2B-F040-A39A-826B444E8C8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4842396-A70E-1A42-AC02-899843C22CCA}" type="pres">
      <dgm:prSet presAssocID="{432FFF10-AE2B-F040-A39A-826B444E8C8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1D30800-5E27-B84E-8F54-72DD1CF24EEB}" srcId="{49C228F8-78AE-6B40-A170-4DFF54890D85}" destId="{43CA48F0-B131-3845-B9B4-212F4406E2CF}" srcOrd="1" destOrd="0" parTransId="{81DA9230-6298-9043-A0A8-26610943A710}" sibTransId="{A8A3396E-2576-664F-8BD8-71B83F450715}"/>
    <dgm:cxn modelId="{DEDD1903-FD00-E049-BF87-86E40984C1AA}" type="presOf" srcId="{3BCF8F25-F6DB-DC45-B27A-2D4BA78B5C05}" destId="{CB4AFF8C-4DEE-A140-B910-93235AC2D05A}" srcOrd="0" destOrd="4" presId="urn:microsoft.com/office/officeart/2005/8/layout/chevron2"/>
    <dgm:cxn modelId="{BF9F4906-A0D1-9444-AFC3-A6E5F4632071}" srcId="{CA4E155F-40CB-D44F-8CE2-0BCC9F570824}" destId="{F9061D7A-790B-FC44-92EE-C8D274FCDE3E}" srcOrd="1" destOrd="0" parTransId="{DB014E18-F01C-9342-9E48-17C9D2037EF1}" sibTransId="{E3517867-2864-134E-BD3E-D3A967BDF513}"/>
    <dgm:cxn modelId="{00082E0C-B41D-1141-8F7A-0E853ECC86A2}" type="presOf" srcId="{CA4E155F-40CB-D44F-8CE2-0BCC9F570824}" destId="{6E3BAF9E-AC28-B24E-BADE-8BE41692FA75}" srcOrd="0" destOrd="0" presId="urn:microsoft.com/office/officeart/2005/8/layout/chevron2"/>
    <dgm:cxn modelId="{10FAA40F-A29E-F249-9193-46F7AC3076CF}" type="presOf" srcId="{91F6E071-0E5E-4742-A378-2049328AA7AD}" destId="{CB4AFF8C-4DEE-A140-B910-93235AC2D05A}" srcOrd="0" destOrd="5" presId="urn:microsoft.com/office/officeart/2005/8/layout/chevron2"/>
    <dgm:cxn modelId="{F36DF113-B679-AB49-9559-B915D4C506EB}" srcId="{432FFF10-AE2B-F040-A39A-826B444E8C88}" destId="{410F1721-9DE5-1C42-9674-DF546CB0FAB6}" srcOrd="1" destOrd="0" parTransId="{6C9D8083-A981-A142-9EF6-26932F48ED75}" sibTransId="{B59AB17E-A533-004E-93CD-AFF1EF274C20}"/>
    <dgm:cxn modelId="{9EF38719-23AA-5F4D-932D-3B9A9A9B2B09}" type="presOf" srcId="{EF8182C5-598A-1841-9EE3-9A93EF3496AE}" destId="{CB4AFF8C-4DEE-A140-B910-93235AC2D05A}" srcOrd="0" destOrd="2" presId="urn:microsoft.com/office/officeart/2005/8/layout/chevron2"/>
    <dgm:cxn modelId="{B85EFA1C-C882-4049-A5A0-FA6987E82888}" type="presOf" srcId="{BE748237-3980-8448-9BE8-4D320A0C9775}" destId="{CB4AFF8C-4DEE-A140-B910-93235AC2D05A}" srcOrd="0" destOrd="3" presId="urn:microsoft.com/office/officeart/2005/8/layout/chevron2"/>
    <dgm:cxn modelId="{A3AD691D-A730-F142-A489-D7111357F816}" srcId="{49C228F8-78AE-6B40-A170-4DFF54890D85}" destId="{CA4E155F-40CB-D44F-8CE2-0BCC9F570824}" srcOrd="0" destOrd="0" parTransId="{90103845-125C-1642-A2BF-06096E9FE4CA}" sibTransId="{89655D8F-68BA-3A4B-8BAE-0DD8ED1217A0}"/>
    <dgm:cxn modelId="{189D791E-6DC3-0A46-84C1-9E9E2AC7F553}" srcId="{A81A031D-F158-E242-9318-51DFDC1B8452}" destId="{91F6E071-0E5E-4742-A378-2049328AA7AD}" srcOrd="4" destOrd="0" parTransId="{840DF80E-26DC-AC40-8E00-F5A842A32B72}" sibTransId="{57720DE9-FA2B-3E4E-834E-C8B5478A9224}"/>
    <dgm:cxn modelId="{6AAD611F-EA43-FF42-8531-6F2BB49B9A90}" type="presOf" srcId="{F9061D7A-790B-FC44-92EE-C8D274FCDE3E}" destId="{68B2C90D-C8C6-3547-8671-8D64E418EBD3}" srcOrd="0" destOrd="1" presId="urn:microsoft.com/office/officeart/2005/8/layout/chevron2"/>
    <dgm:cxn modelId="{64DFE021-028F-8441-B0BD-5F5C1E8BB72E}" srcId="{D8609A57-B317-7146-854C-BA95C58D259E}" destId="{C519D6D4-38E9-9B4D-8C3C-D1E2EF93F45F}" srcOrd="0" destOrd="0" parTransId="{35BE188B-7AB2-8B4B-A3C5-3B100A94B3DB}" sibTransId="{F6C925CC-B5F1-284F-AA53-C0E0D294964B}"/>
    <dgm:cxn modelId="{36E8EE29-EFB3-384F-9DCD-95B6D70AC844}" type="presOf" srcId="{43CA48F0-B131-3845-B9B4-212F4406E2CF}" destId="{30504D87-F42E-0F4D-B3CF-2AC3E50E7289}" srcOrd="0" destOrd="0" presId="urn:microsoft.com/office/officeart/2005/8/layout/chevron2"/>
    <dgm:cxn modelId="{F7722B2B-2CC0-A64A-98A4-C57AD44461DA}" type="presOf" srcId="{C519D6D4-38E9-9B4D-8C3C-D1E2EF93F45F}" destId="{04842396-A70E-1A42-AC02-899843C22CCA}" srcOrd="0" destOrd="1" presId="urn:microsoft.com/office/officeart/2005/8/layout/chevron2"/>
    <dgm:cxn modelId="{D004772F-0E31-B84A-9CE2-4CC8F7EA1F20}" srcId="{432FFF10-AE2B-F040-A39A-826B444E8C88}" destId="{D8609A57-B317-7146-854C-BA95C58D259E}" srcOrd="0" destOrd="0" parTransId="{8C1E30D0-5119-054D-A9CF-CAB90419C29E}" sibTransId="{AB886106-55E8-EE41-8C83-AF46902A52D8}"/>
    <dgm:cxn modelId="{54C19531-D83A-7C49-9DAB-E74099DB5174}" srcId="{CA4E155F-40CB-D44F-8CE2-0BCC9F570824}" destId="{3397E61E-9F55-9C46-B718-437208924C62}" srcOrd="3" destOrd="0" parTransId="{5F51E8D4-5EE7-AD42-87C8-9BC23A31EA64}" sibTransId="{A20FBB0A-3CCB-7649-8019-227436BB5689}"/>
    <dgm:cxn modelId="{0C783D3D-79DF-9745-A795-9E131C0980C8}" type="presOf" srcId="{B81A77AA-B4AE-0B49-858A-C9FA8617F580}" destId="{68B2C90D-C8C6-3547-8671-8D64E418EBD3}" srcOrd="0" destOrd="0" presId="urn:microsoft.com/office/officeart/2005/8/layout/chevron2"/>
    <dgm:cxn modelId="{B5A38B5F-8549-FC4B-BF56-83C632001777}" srcId="{CA4E155F-40CB-D44F-8CE2-0BCC9F570824}" destId="{F5C3371A-3CF9-7142-8F3E-9A63D58C1198}" srcOrd="2" destOrd="0" parTransId="{DF342C04-2040-154C-B374-4140A9099E4B}" sibTransId="{9DC03CDF-8D0C-2C4A-8F87-E950E33B0A7C}"/>
    <dgm:cxn modelId="{184E9143-9A61-274D-B02F-957AD80EF625}" srcId="{A81A031D-F158-E242-9318-51DFDC1B8452}" destId="{EF8182C5-598A-1841-9EE3-9A93EF3496AE}" srcOrd="1" destOrd="0" parTransId="{C18BE143-6EEB-5748-A120-C737E2CE1E85}" sibTransId="{71F67E6A-ECA8-FD40-B573-E7044266381C}"/>
    <dgm:cxn modelId="{97D68145-BDB7-BC4B-9DE1-AE3740E89FE0}" type="presOf" srcId="{9BF9D66E-A766-AC4E-B090-867F163BCCC5}" destId="{CB4AFF8C-4DEE-A140-B910-93235AC2D05A}" srcOrd="0" destOrd="1" presId="urn:microsoft.com/office/officeart/2005/8/layout/chevron2"/>
    <dgm:cxn modelId="{39BC676C-5ED0-244E-A7C4-A4A2B6B33EF6}" type="presOf" srcId="{3397E61E-9F55-9C46-B718-437208924C62}" destId="{68B2C90D-C8C6-3547-8671-8D64E418EBD3}" srcOrd="0" destOrd="3" presId="urn:microsoft.com/office/officeart/2005/8/layout/chevron2"/>
    <dgm:cxn modelId="{73235B71-79F0-B44B-B4EE-40D753E9488D}" type="presOf" srcId="{49C228F8-78AE-6B40-A170-4DFF54890D85}" destId="{69D13437-6BF1-804A-8822-1177B3947FEF}" srcOrd="0" destOrd="0" presId="urn:microsoft.com/office/officeart/2005/8/layout/chevron2"/>
    <dgm:cxn modelId="{9B5D4675-7D97-5248-93A4-1E7D55D67586}" type="presOf" srcId="{410F1721-9DE5-1C42-9674-DF546CB0FAB6}" destId="{04842396-A70E-1A42-AC02-899843C22CCA}" srcOrd="0" destOrd="2" presId="urn:microsoft.com/office/officeart/2005/8/layout/chevron2"/>
    <dgm:cxn modelId="{EA1DB65A-C9CD-A447-9CD0-A9667272461B}" type="presOf" srcId="{D8609A57-B317-7146-854C-BA95C58D259E}" destId="{04842396-A70E-1A42-AC02-899843C22CCA}" srcOrd="0" destOrd="0" presId="urn:microsoft.com/office/officeart/2005/8/layout/chevron2"/>
    <dgm:cxn modelId="{0FA6C884-2CA2-6E4C-B968-E28DF52786F4}" srcId="{A81A031D-F158-E242-9318-51DFDC1B8452}" destId="{BE748237-3980-8448-9BE8-4D320A0C9775}" srcOrd="2" destOrd="0" parTransId="{963EE6F2-2574-A845-818C-8A9F8E32B81D}" sibTransId="{CF32C519-0BAA-9F48-AF1A-E6139308C830}"/>
    <dgm:cxn modelId="{28863B91-087B-CC4E-BCD6-373699ACF096}" type="presOf" srcId="{A81A031D-F158-E242-9318-51DFDC1B8452}" destId="{CB4AFF8C-4DEE-A140-B910-93235AC2D05A}" srcOrd="0" destOrd="0" presId="urn:microsoft.com/office/officeart/2005/8/layout/chevron2"/>
    <dgm:cxn modelId="{2AEBE7BB-C9C1-7245-99FF-4E265A1B69D9}" srcId="{CA4E155F-40CB-D44F-8CE2-0BCC9F570824}" destId="{B81A77AA-B4AE-0B49-858A-C9FA8617F580}" srcOrd="0" destOrd="0" parTransId="{32060DBD-04E7-A949-929E-2EEF9717A221}" sibTransId="{1FA0087C-7A89-E043-9471-A42C904BF3E5}"/>
    <dgm:cxn modelId="{D85007C6-B49D-6D41-9850-BB2E9022C80E}" type="presOf" srcId="{432FFF10-AE2B-F040-A39A-826B444E8C88}" destId="{F0A03404-5432-384B-8E66-412B0BDD1BD6}" srcOrd="0" destOrd="0" presId="urn:microsoft.com/office/officeart/2005/8/layout/chevron2"/>
    <dgm:cxn modelId="{45BD7DCE-B2B5-0444-9DF1-2C0355576236}" type="presOf" srcId="{F5C3371A-3CF9-7142-8F3E-9A63D58C1198}" destId="{68B2C90D-C8C6-3547-8671-8D64E418EBD3}" srcOrd="0" destOrd="2" presId="urn:microsoft.com/office/officeart/2005/8/layout/chevron2"/>
    <dgm:cxn modelId="{097AB1D9-282E-0840-AF42-257A56ADE116}" srcId="{43CA48F0-B131-3845-B9B4-212F4406E2CF}" destId="{A81A031D-F158-E242-9318-51DFDC1B8452}" srcOrd="0" destOrd="0" parTransId="{1E083B1C-F228-B74B-9E05-84B552838E23}" sibTransId="{64B6AA97-13F7-F843-82F6-2888A29A613A}"/>
    <dgm:cxn modelId="{A6A3D9DF-35A9-7D44-9E03-9F455EC25D80}" srcId="{A81A031D-F158-E242-9318-51DFDC1B8452}" destId="{3BCF8F25-F6DB-DC45-B27A-2D4BA78B5C05}" srcOrd="3" destOrd="0" parTransId="{D3A6F796-5FE9-CD42-A3E3-CEEE9843B9CD}" sibTransId="{BF075F45-0AC3-0642-A252-EECB0CF41C54}"/>
    <dgm:cxn modelId="{F6C991EB-0B86-B14C-9F66-7D7506F93BEA}" srcId="{49C228F8-78AE-6B40-A170-4DFF54890D85}" destId="{432FFF10-AE2B-F040-A39A-826B444E8C88}" srcOrd="2" destOrd="0" parTransId="{E355583D-0A77-F649-9730-C77BEFBCC9B0}" sibTransId="{6C488F9C-6CF6-6841-BA5D-9C52811022E8}"/>
    <dgm:cxn modelId="{C6A8E9F7-C52F-D44C-BEA9-F497980285F2}" srcId="{A81A031D-F158-E242-9318-51DFDC1B8452}" destId="{9BF9D66E-A766-AC4E-B090-867F163BCCC5}" srcOrd="0" destOrd="0" parTransId="{047EAEC4-A576-5048-91F7-4965CAA48BFE}" sibTransId="{6F130654-79BC-DD40-B1F1-800E0CB1E38E}"/>
    <dgm:cxn modelId="{D735FC9F-252B-AC42-949E-4FDD8D80533F}" type="presParOf" srcId="{69D13437-6BF1-804A-8822-1177B3947FEF}" destId="{7612A404-13CB-0A46-9207-32B045AED4D3}" srcOrd="0" destOrd="0" presId="urn:microsoft.com/office/officeart/2005/8/layout/chevron2"/>
    <dgm:cxn modelId="{EC25EC85-457D-8540-9416-65496686EDF3}" type="presParOf" srcId="{7612A404-13CB-0A46-9207-32B045AED4D3}" destId="{6E3BAF9E-AC28-B24E-BADE-8BE41692FA75}" srcOrd="0" destOrd="0" presId="urn:microsoft.com/office/officeart/2005/8/layout/chevron2"/>
    <dgm:cxn modelId="{1CF8C244-D58F-8B43-BEA9-3DE7E5FAE96E}" type="presParOf" srcId="{7612A404-13CB-0A46-9207-32B045AED4D3}" destId="{68B2C90D-C8C6-3547-8671-8D64E418EBD3}" srcOrd="1" destOrd="0" presId="urn:microsoft.com/office/officeart/2005/8/layout/chevron2"/>
    <dgm:cxn modelId="{F6FA8D16-1BA4-914F-AB03-67AE29F5F8CB}" type="presParOf" srcId="{69D13437-6BF1-804A-8822-1177B3947FEF}" destId="{81D57711-5E7D-E747-A1CD-981B69B19091}" srcOrd="1" destOrd="0" presId="urn:microsoft.com/office/officeart/2005/8/layout/chevron2"/>
    <dgm:cxn modelId="{23C1B1EB-4C77-794A-8A61-004822584650}" type="presParOf" srcId="{69D13437-6BF1-804A-8822-1177B3947FEF}" destId="{7218259A-D9AF-C147-9D93-2980E97346D0}" srcOrd="2" destOrd="0" presId="urn:microsoft.com/office/officeart/2005/8/layout/chevron2"/>
    <dgm:cxn modelId="{F3585EC4-FA7F-354A-A3EE-1A4C9C30B8AF}" type="presParOf" srcId="{7218259A-D9AF-C147-9D93-2980E97346D0}" destId="{30504D87-F42E-0F4D-B3CF-2AC3E50E7289}" srcOrd="0" destOrd="0" presId="urn:microsoft.com/office/officeart/2005/8/layout/chevron2"/>
    <dgm:cxn modelId="{B7A26F48-BFDC-6B46-AB8E-5A9B5467F0BD}" type="presParOf" srcId="{7218259A-D9AF-C147-9D93-2980E97346D0}" destId="{CB4AFF8C-4DEE-A140-B910-93235AC2D05A}" srcOrd="1" destOrd="0" presId="urn:microsoft.com/office/officeart/2005/8/layout/chevron2"/>
    <dgm:cxn modelId="{4A9D585F-94BA-BD4A-BCA1-8B2DBE975990}" type="presParOf" srcId="{69D13437-6BF1-804A-8822-1177B3947FEF}" destId="{9D46312D-AD21-AB49-8E0D-450BF5D9D2FF}" srcOrd="3" destOrd="0" presId="urn:microsoft.com/office/officeart/2005/8/layout/chevron2"/>
    <dgm:cxn modelId="{D6AEE35B-9510-C34C-A1D5-6DCAB843C559}" type="presParOf" srcId="{69D13437-6BF1-804A-8822-1177B3947FEF}" destId="{022405DA-8F5F-2247-A614-3136C507E7B2}" srcOrd="4" destOrd="0" presId="urn:microsoft.com/office/officeart/2005/8/layout/chevron2"/>
    <dgm:cxn modelId="{0B0DF9F3-CA81-6847-981C-B22FD3037268}" type="presParOf" srcId="{022405DA-8F5F-2247-A614-3136C507E7B2}" destId="{F0A03404-5432-384B-8E66-412B0BDD1BD6}" srcOrd="0" destOrd="0" presId="urn:microsoft.com/office/officeart/2005/8/layout/chevron2"/>
    <dgm:cxn modelId="{14603CEC-A43C-8C49-9A39-12B77A1AA76B}" type="presParOf" srcId="{022405DA-8F5F-2247-A614-3136C507E7B2}" destId="{04842396-A70E-1A42-AC02-899843C22C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C228F8-78AE-6B40-A170-4DFF54890D85}" type="doc">
      <dgm:prSet loTypeId="urn:microsoft.com/office/officeart/2005/8/layout/chevron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A4E155F-40CB-D44F-8CE2-0BCC9F570824}">
      <dgm:prSet phldrT="[Texto]"/>
      <dgm:spPr/>
      <dgm:t>
        <a:bodyPr/>
        <a:lstStyle/>
        <a:p>
          <a:r>
            <a:rPr lang="pt-BR" dirty="0"/>
            <a:t>PARTE </a:t>
          </a:r>
          <a:r>
            <a:rPr lang="pt-BR" dirty="0" err="1"/>
            <a:t>I</a:t>
          </a:r>
          <a:endParaRPr lang="pt-BR" dirty="0"/>
        </a:p>
      </dgm:t>
    </dgm:pt>
    <dgm:pt modelId="{90103845-125C-1642-A2BF-06096E9FE4CA}" type="parTrans" cxnId="{A3AD691D-A730-F142-A489-D7111357F816}">
      <dgm:prSet/>
      <dgm:spPr/>
      <dgm:t>
        <a:bodyPr/>
        <a:lstStyle/>
        <a:p>
          <a:endParaRPr lang="pt-BR"/>
        </a:p>
      </dgm:t>
    </dgm:pt>
    <dgm:pt modelId="{89655D8F-68BA-3A4B-8BAE-0DD8ED1217A0}" type="sibTrans" cxnId="{A3AD691D-A730-F142-A489-D7111357F816}">
      <dgm:prSet/>
      <dgm:spPr/>
      <dgm:t>
        <a:bodyPr/>
        <a:lstStyle/>
        <a:p>
          <a:endParaRPr lang="pt-BR"/>
        </a:p>
      </dgm:t>
    </dgm:pt>
    <dgm:pt modelId="{B81A77AA-B4AE-0B49-858A-C9FA8617F580}">
      <dgm:prSet phldrT="[Texto]" custT="1"/>
      <dgm:spPr/>
      <dgm:t>
        <a:bodyPr/>
        <a:lstStyle/>
        <a:p>
          <a:r>
            <a:rPr lang="pt-BR" sz="1400" b="1" dirty="0"/>
            <a:t>DADOS DE IDENTIFICAÇÃO</a:t>
          </a:r>
        </a:p>
      </dgm:t>
    </dgm:pt>
    <dgm:pt modelId="{32060DBD-04E7-A949-929E-2EEF9717A221}" type="parTrans" cxnId="{2AEBE7BB-C9C1-7245-99FF-4E265A1B69D9}">
      <dgm:prSet/>
      <dgm:spPr/>
      <dgm:t>
        <a:bodyPr/>
        <a:lstStyle/>
        <a:p>
          <a:endParaRPr lang="pt-BR"/>
        </a:p>
      </dgm:t>
    </dgm:pt>
    <dgm:pt modelId="{1FA0087C-7A89-E043-9471-A42C904BF3E5}" type="sibTrans" cxnId="{2AEBE7BB-C9C1-7245-99FF-4E265A1B69D9}">
      <dgm:prSet/>
      <dgm:spPr/>
      <dgm:t>
        <a:bodyPr/>
        <a:lstStyle/>
        <a:p>
          <a:endParaRPr lang="pt-BR"/>
        </a:p>
      </dgm:t>
    </dgm:pt>
    <dgm:pt modelId="{F9061D7A-790B-FC44-92EE-C8D274FCDE3E}">
      <dgm:prSet phldrT="[Texto]" custT="1"/>
      <dgm:spPr/>
      <dgm:t>
        <a:bodyPr/>
        <a:lstStyle/>
        <a:p>
          <a:r>
            <a:rPr lang="pt-BR" sz="1400" b="1" dirty="0"/>
            <a:t>Formação anterior</a:t>
          </a:r>
        </a:p>
      </dgm:t>
    </dgm:pt>
    <dgm:pt modelId="{DB014E18-F01C-9342-9E48-17C9D2037EF1}" type="parTrans" cxnId="{BF9F4906-A0D1-9444-AFC3-A6E5F4632071}">
      <dgm:prSet/>
      <dgm:spPr/>
      <dgm:t>
        <a:bodyPr/>
        <a:lstStyle/>
        <a:p>
          <a:endParaRPr lang="pt-BR"/>
        </a:p>
      </dgm:t>
    </dgm:pt>
    <dgm:pt modelId="{E3517867-2864-134E-BD3E-D3A967BDF513}" type="sibTrans" cxnId="{BF9F4906-A0D1-9444-AFC3-A6E5F4632071}">
      <dgm:prSet/>
      <dgm:spPr/>
      <dgm:t>
        <a:bodyPr/>
        <a:lstStyle/>
        <a:p>
          <a:endParaRPr lang="pt-BR"/>
        </a:p>
      </dgm:t>
    </dgm:pt>
    <dgm:pt modelId="{43CA48F0-B131-3845-B9B4-212F4406E2CF}">
      <dgm:prSet phldrT="[Texto]"/>
      <dgm:spPr/>
      <dgm:t>
        <a:bodyPr/>
        <a:lstStyle/>
        <a:p>
          <a:r>
            <a:rPr lang="pt-BR" dirty="0"/>
            <a:t>PARTE II</a:t>
          </a:r>
        </a:p>
      </dgm:t>
    </dgm:pt>
    <dgm:pt modelId="{81DA9230-6298-9043-A0A8-26610943A710}" type="parTrans" cxnId="{E1D30800-5E27-B84E-8F54-72DD1CF24EEB}">
      <dgm:prSet/>
      <dgm:spPr/>
      <dgm:t>
        <a:bodyPr/>
        <a:lstStyle/>
        <a:p>
          <a:endParaRPr lang="pt-BR"/>
        </a:p>
      </dgm:t>
    </dgm:pt>
    <dgm:pt modelId="{A8A3396E-2576-664F-8BD8-71B83F450715}" type="sibTrans" cxnId="{E1D30800-5E27-B84E-8F54-72DD1CF24EEB}">
      <dgm:prSet/>
      <dgm:spPr/>
      <dgm:t>
        <a:bodyPr/>
        <a:lstStyle/>
        <a:p>
          <a:endParaRPr lang="pt-BR"/>
        </a:p>
      </dgm:t>
    </dgm:pt>
    <dgm:pt modelId="{A81A031D-F158-E242-9318-51DFDC1B8452}">
      <dgm:prSet phldrT="[Texto]" custT="1"/>
      <dgm:spPr/>
      <dgm:t>
        <a:bodyPr/>
        <a:lstStyle/>
        <a:p>
          <a:r>
            <a:rPr lang="pt-BR" sz="1400" b="1" dirty="0"/>
            <a:t>SITUAÇÃO DE TRABALHO</a:t>
          </a:r>
          <a:endParaRPr lang="pt-BR" sz="1400" dirty="0"/>
        </a:p>
      </dgm:t>
    </dgm:pt>
    <dgm:pt modelId="{1E083B1C-F228-B74B-9E05-84B552838E23}" type="parTrans" cxnId="{097AB1D9-282E-0840-AF42-257A56ADE116}">
      <dgm:prSet/>
      <dgm:spPr/>
      <dgm:t>
        <a:bodyPr/>
        <a:lstStyle/>
        <a:p>
          <a:endParaRPr lang="pt-BR"/>
        </a:p>
      </dgm:t>
    </dgm:pt>
    <dgm:pt modelId="{64B6AA97-13F7-F843-82F6-2888A29A613A}" type="sibTrans" cxnId="{097AB1D9-282E-0840-AF42-257A56ADE116}">
      <dgm:prSet/>
      <dgm:spPr/>
      <dgm:t>
        <a:bodyPr/>
        <a:lstStyle/>
        <a:p>
          <a:endParaRPr lang="pt-BR"/>
        </a:p>
      </dgm:t>
    </dgm:pt>
    <dgm:pt modelId="{9BF9D66E-A766-AC4E-B090-867F163BCCC5}">
      <dgm:prSet phldrT="[Texto]" custT="1"/>
      <dgm:spPr/>
      <dgm:t>
        <a:bodyPr/>
        <a:lstStyle/>
        <a:p>
          <a:r>
            <a:rPr lang="pt-BR" sz="1400" b="0" dirty="0"/>
            <a:t>ANTES DO INGRESSO</a:t>
          </a:r>
        </a:p>
      </dgm:t>
    </dgm:pt>
    <dgm:pt modelId="{047EAEC4-A576-5048-91F7-4965CAA48BFE}" type="parTrans" cxnId="{C6A8E9F7-C52F-D44C-BEA9-F497980285F2}">
      <dgm:prSet/>
      <dgm:spPr/>
      <dgm:t>
        <a:bodyPr/>
        <a:lstStyle/>
        <a:p>
          <a:endParaRPr lang="pt-BR"/>
        </a:p>
      </dgm:t>
    </dgm:pt>
    <dgm:pt modelId="{6F130654-79BC-DD40-B1F1-800E0CB1E38E}" type="sibTrans" cxnId="{C6A8E9F7-C52F-D44C-BEA9-F497980285F2}">
      <dgm:prSet/>
      <dgm:spPr/>
      <dgm:t>
        <a:bodyPr/>
        <a:lstStyle/>
        <a:p>
          <a:endParaRPr lang="pt-BR"/>
        </a:p>
      </dgm:t>
    </dgm:pt>
    <dgm:pt modelId="{432FFF10-AE2B-F040-A39A-826B444E8C88}">
      <dgm:prSet phldrT="[Texto]"/>
      <dgm:spPr/>
      <dgm:t>
        <a:bodyPr/>
        <a:lstStyle/>
        <a:p>
          <a:r>
            <a:rPr lang="pt-BR" dirty="0"/>
            <a:t>PARTE III</a:t>
          </a:r>
        </a:p>
      </dgm:t>
    </dgm:pt>
    <dgm:pt modelId="{E355583D-0A77-F649-9730-C77BEFBCC9B0}" type="parTrans" cxnId="{F6C991EB-0B86-B14C-9F66-7D7506F93BEA}">
      <dgm:prSet/>
      <dgm:spPr/>
      <dgm:t>
        <a:bodyPr/>
        <a:lstStyle/>
        <a:p>
          <a:endParaRPr lang="pt-BR"/>
        </a:p>
      </dgm:t>
    </dgm:pt>
    <dgm:pt modelId="{6C488F9C-6CF6-6841-BA5D-9C52811022E8}" type="sibTrans" cxnId="{F6C991EB-0B86-B14C-9F66-7D7506F93BEA}">
      <dgm:prSet/>
      <dgm:spPr/>
      <dgm:t>
        <a:bodyPr/>
        <a:lstStyle/>
        <a:p>
          <a:endParaRPr lang="pt-BR"/>
        </a:p>
      </dgm:t>
    </dgm:pt>
    <dgm:pt modelId="{D8609A57-B317-7146-854C-BA95C58D259E}">
      <dgm:prSet phldrT="[Texto]" custT="1"/>
      <dgm:spPr/>
      <dgm:t>
        <a:bodyPr/>
        <a:lstStyle/>
        <a:p>
          <a:r>
            <a:rPr lang="pt-BR" sz="1400" b="1"/>
            <a:t>PERCEPÇÃO SOBRE O CURSO</a:t>
          </a:r>
          <a:endParaRPr lang="pt-BR" sz="1400" dirty="0"/>
        </a:p>
      </dgm:t>
    </dgm:pt>
    <dgm:pt modelId="{8C1E30D0-5119-054D-A9CF-CAB90419C29E}" type="parTrans" cxnId="{D004772F-0E31-B84A-9CE2-4CC8F7EA1F20}">
      <dgm:prSet/>
      <dgm:spPr/>
      <dgm:t>
        <a:bodyPr/>
        <a:lstStyle/>
        <a:p>
          <a:endParaRPr lang="pt-BR"/>
        </a:p>
      </dgm:t>
    </dgm:pt>
    <dgm:pt modelId="{AB886106-55E8-EE41-8C83-AF46902A52D8}" type="sibTrans" cxnId="{D004772F-0E31-B84A-9CE2-4CC8F7EA1F20}">
      <dgm:prSet/>
      <dgm:spPr/>
      <dgm:t>
        <a:bodyPr/>
        <a:lstStyle/>
        <a:p>
          <a:endParaRPr lang="pt-BR"/>
        </a:p>
      </dgm:t>
    </dgm:pt>
    <dgm:pt modelId="{EF8182C5-598A-1841-9EE3-9A93EF3496AE}">
      <dgm:prSet phldrT="[Texto]" custT="1"/>
      <dgm:spPr/>
      <dgm:t>
        <a:bodyPr/>
        <a:lstStyle/>
        <a:p>
          <a:r>
            <a:rPr lang="pt-BR" sz="1400" b="0" dirty="0"/>
            <a:t>DURANTE O CURSO</a:t>
          </a:r>
        </a:p>
      </dgm:t>
    </dgm:pt>
    <dgm:pt modelId="{C18BE143-6EEB-5748-A120-C737E2CE1E85}" type="parTrans" cxnId="{184E9143-9A61-274D-B02F-957AD80EF625}">
      <dgm:prSet/>
      <dgm:spPr/>
      <dgm:t>
        <a:bodyPr/>
        <a:lstStyle/>
        <a:p>
          <a:endParaRPr lang="pt-BR"/>
        </a:p>
      </dgm:t>
    </dgm:pt>
    <dgm:pt modelId="{71F67E6A-ECA8-FD40-B573-E7044266381C}" type="sibTrans" cxnId="{184E9143-9A61-274D-B02F-957AD80EF625}">
      <dgm:prSet/>
      <dgm:spPr/>
      <dgm:t>
        <a:bodyPr/>
        <a:lstStyle/>
        <a:p>
          <a:endParaRPr lang="pt-BR"/>
        </a:p>
      </dgm:t>
    </dgm:pt>
    <dgm:pt modelId="{F5C3371A-3CF9-7142-8F3E-9A63D58C1198}">
      <dgm:prSet phldrT="[Texto]" custT="1"/>
      <dgm:spPr/>
      <dgm:t>
        <a:bodyPr/>
        <a:lstStyle/>
        <a:p>
          <a:r>
            <a:rPr lang="pt-BR" sz="1400" b="1" dirty="0"/>
            <a:t>Trabalho/Não trabalho</a:t>
          </a:r>
        </a:p>
      </dgm:t>
    </dgm:pt>
    <dgm:pt modelId="{DF342C04-2040-154C-B374-4140A9099E4B}" type="parTrans" cxnId="{B5A38B5F-8549-FC4B-BF56-83C632001777}">
      <dgm:prSet/>
      <dgm:spPr/>
      <dgm:t>
        <a:bodyPr/>
        <a:lstStyle/>
        <a:p>
          <a:endParaRPr lang="pt-BR"/>
        </a:p>
      </dgm:t>
    </dgm:pt>
    <dgm:pt modelId="{9DC03CDF-8D0C-2C4A-8F87-E950E33B0A7C}" type="sibTrans" cxnId="{B5A38B5F-8549-FC4B-BF56-83C632001777}">
      <dgm:prSet/>
      <dgm:spPr/>
      <dgm:t>
        <a:bodyPr/>
        <a:lstStyle/>
        <a:p>
          <a:endParaRPr lang="pt-BR"/>
        </a:p>
      </dgm:t>
    </dgm:pt>
    <dgm:pt modelId="{3397E61E-9F55-9C46-B718-437208924C62}">
      <dgm:prSet phldrT="[Texto]" custT="1"/>
      <dgm:spPr/>
      <dgm:t>
        <a:bodyPr/>
        <a:lstStyle/>
        <a:p>
          <a:r>
            <a:rPr lang="pt-BR" sz="1400" b="1" dirty="0"/>
            <a:t>Bolsista / Não bolsista</a:t>
          </a:r>
        </a:p>
      </dgm:t>
    </dgm:pt>
    <dgm:pt modelId="{5F51E8D4-5EE7-AD42-87C8-9BC23A31EA64}" type="parTrans" cxnId="{54C19531-D83A-7C49-9DAB-E74099DB5174}">
      <dgm:prSet/>
      <dgm:spPr/>
      <dgm:t>
        <a:bodyPr/>
        <a:lstStyle/>
        <a:p>
          <a:endParaRPr lang="pt-BR"/>
        </a:p>
      </dgm:t>
    </dgm:pt>
    <dgm:pt modelId="{A20FBB0A-3CCB-7649-8019-227436BB5689}" type="sibTrans" cxnId="{54C19531-D83A-7C49-9DAB-E74099DB5174}">
      <dgm:prSet/>
      <dgm:spPr/>
      <dgm:t>
        <a:bodyPr/>
        <a:lstStyle/>
        <a:p>
          <a:endParaRPr lang="pt-BR"/>
        </a:p>
      </dgm:t>
    </dgm:pt>
    <dgm:pt modelId="{BE748237-3980-8448-9BE8-4D320A0C9775}">
      <dgm:prSet phldrT="[Texto]" custT="1"/>
      <dgm:spPr/>
      <dgm:t>
        <a:bodyPr/>
        <a:lstStyle/>
        <a:p>
          <a:r>
            <a:rPr lang="pt-BR" sz="1400" b="0" dirty="0"/>
            <a:t>APÓS O CURSO</a:t>
          </a:r>
        </a:p>
      </dgm:t>
    </dgm:pt>
    <dgm:pt modelId="{963EE6F2-2574-A845-818C-8A9F8E32B81D}" type="parTrans" cxnId="{0FA6C884-2CA2-6E4C-B968-E28DF52786F4}">
      <dgm:prSet/>
      <dgm:spPr/>
      <dgm:t>
        <a:bodyPr/>
        <a:lstStyle/>
        <a:p>
          <a:endParaRPr lang="pt-BR"/>
        </a:p>
      </dgm:t>
    </dgm:pt>
    <dgm:pt modelId="{CF32C519-0BAA-9F48-AF1A-E6139308C830}" type="sibTrans" cxnId="{0FA6C884-2CA2-6E4C-B968-E28DF52786F4}">
      <dgm:prSet/>
      <dgm:spPr/>
      <dgm:t>
        <a:bodyPr/>
        <a:lstStyle/>
        <a:p>
          <a:endParaRPr lang="pt-BR"/>
        </a:p>
      </dgm:t>
    </dgm:pt>
    <dgm:pt modelId="{361F5E9D-DA5C-4942-A380-375B880F75FC}">
      <dgm:prSet custT="1"/>
      <dgm:spPr/>
      <dgm:t>
        <a:bodyPr/>
        <a:lstStyle/>
        <a:p>
          <a:r>
            <a:rPr lang="pt-BR" sz="1400" b="0" dirty="0"/>
            <a:t>Estrutura curricular e atividades acadêmicas</a:t>
          </a:r>
        </a:p>
      </dgm:t>
    </dgm:pt>
    <dgm:pt modelId="{4FA1BAB9-BB9D-924C-99E7-A038927B94EB}" type="parTrans" cxnId="{7E4D2947-574A-3845-ACF3-0DAF4E02EC24}">
      <dgm:prSet/>
      <dgm:spPr/>
      <dgm:t>
        <a:bodyPr/>
        <a:lstStyle/>
        <a:p>
          <a:endParaRPr lang="pt-BR"/>
        </a:p>
      </dgm:t>
    </dgm:pt>
    <dgm:pt modelId="{F68BC6C7-0ED5-D44C-A3C7-4ED4A0B3ACED}" type="sibTrans" cxnId="{7E4D2947-574A-3845-ACF3-0DAF4E02EC24}">
      <dgm:prSet/>
      <dgm:spPr/>
      <dgm:t>
        <a:bodyPr/>
        <a:lstStyle/>
        <a:p>
          <a:endParaRPr lang="pt-BR"/>
        </a:p>
      </dgm:t>
    </dgm:pt>
    <dgm:pt modelId="{98464F64-9507-E742-A2F7-32ED696D6B6C}">
      <dgm:prSet custT="1"/>
      <dgm:spPr/>
      <dgm:t>
        <a:bodyPr/>
        <a:lstStyle/>
        <a:p>
          <a:r>
            <a:rPr lang="pt-BR" sz="1400" b="0" dirty="0"/>
            <a:t>Processo de desenvolvimento da dissertação/tese</a:t>
          </a:r>
        </a:p>
      </dgm:t>
    </dgm:pt>
    <dgm:pt modelId="{EE211784-FFF2-994F-A4D3-C3A7F277D819}" type="parTrans" cxnId="{3EFF537F-9D02-A94D-AC0C-B38C8363C587}">
      <dgm:prSet/>
      <dgm:spPr/>
      <dgm:t>
        <a:bodyPr/>
        <a:lstStyle/>
        <a:p>
          <a:endParaRPr lang="pt-BR"/>
        </a:p>
      </dgm:t>
    </dgm:pt>
    <dgm:pt modelId="{47363CE6-FB54-8A4B-9139-CE2B98597908}" type="sibTrans" cxnId="{3EFF537F-9D02-A94D-AC0C-B38C8363C587}">
      <dgm:prSet/>
      <dgm:spPr/>
      <dgm:t>
        <a:bodyPr/>
        <a:lstStyle/>
        <a:p>
          <a:endParaRPr lang="pt-BR"/>
        </a:p>
      </dgm:t>
    </dgm:pt>
    <dgm:pt modelId="{DC92E3D3-F4D1-764A-B367-F749B0A9BC64}">
      <dgm:prSet custT="1"/>
      <dgm:spPr/>
      <dgm:t>
        <a:bodyPr/>
        <a:lstStyle/>
        <a:p>
          <a:r>
            <a:rPr lang="pt-BR" sz="1400" b="0" dirty="0"/>
            <a:t>Infraestrutura para ensino e pesquisa</a:t>
          </a:r>
        </a:p>
      </dgm:t>
    </dgm:pt>
    <dgm:pt modelId="{873AD882-292E-B643-B311-2F87157178F0}" type="parTrans" cxnId="{9AB0D4C7-0184-AB47-9F00-2C2D63BCC8E2}">
      <dgm:prSet/>
      <dgm:spPr/>
      <dgm:t>
        <a:bodyPr/>
        <a:lstStyle/>
        <a:p>
          <a:endParaRPr lang="pt-BR"/>
        </a:p>
      </dgm:t>
    </dgm:pt>
    <dgm:pt modelId="{B121162C-E66C-3144-96EF-B109B1F2A868}" type="sibTrans" cxnId="{9AB0D4C7-0184-AB47-9F00-2C2D63BCC8E2}">
      <dgm:prSet/>
      <dgm:spPr/>
      <dgm:t>
        <a:bodyPr/>
        <a:lstStyle/>
        <a:p>
          <a:endParaRPr lang="pt-BR"/>
        </a:p>
      </dgm:t>
    </dgm:pt>
    <dgm:pt modelId="{B66092F9-8902-944D-943F-AFFF2BB18F70}">
      <dgm:prSet custT="1"/>
      <dgm:spPr/>
      <dgm:t>
        <a:bodyPr/>
        <a:lstStyle/>
        <a:p>
          <a:r>
            <a:rPr lang="pt-BR" sz="1400" b="0" dirty="0"/>
            <a:t>Atuação dos docentes,  Gestão acadêmica</a:t>
          </a:r>
        </a:p>
      </dgm:t>
    </dgm:pt>
    <dgm:pt modelId="{B506E02D-A935-654C-A52A-499853CCC22D}" type="parTrans" cxnId="{0A5C4A8A-6562-6F4E-AA5F-78633D0620F3}">
      <dgm:prSet/>
      <dgm:spPr/>
      <dgm:t>
        <a:bodyPr/>
        <a:lstStyle/>
        <a:p>
          <a:endParaRPr lang="pt-BR"/>
        </a:p>
      </dgm:t>
    </dgm:pt>
    <dgm:pt modelId="{04D37B58-D0D4-814D-A8FF-4A8F9A0A8B06}" type="sibTrans" cxnId="{0A5C4A8A-6562-6F4E-AA5F-78633D0620F3}">
      <dgm:prSet/>
      <dgm:spPr/>
      <dgm:t>
        <a:bodyPr/>
        <a:lstStyle/>
        <a:p>
          <a:endParaRPr lang="pt-BR"/>
        </a:p>
      </dgm:t>
    </dgm:pt>
    <dgm:pt modelId="{69D13437-6BF1-804A-8822-1177B3947FEF}" type="pres">
      <dgm:prSet presAssocID="{49C228F8-78AE-6B40-A170-4DFF54890D85}" presName="linearFlow" presStyleCnt="0">
        <dgm:presLayoutVars>
          <dgm:dir/>
          <dgm:animLvl val="lvl"/>
          <dgm:resizeHandles val="exact"/>
        </dgm:presLayoutVars>
      </dgm:prSet>
      <dgm:spPr/>
    </dgm:pt>
    <dgm:pt modelId="{7612A404-13CB-0A46-9207-32B045AED4D3}" type="pres">
      <dgm:prSet presAssocID="{CA4E155F-40CB-D44F-8CE2-0BCC9F570824}" presName="composite" presStyleCnt="0"/>
      <dgm:spPr/>
    </dgm:pt>
    <dgm:pt modelId="{6E3BAF9E-AC28-B24E-BADE-8BE41692FA75}" type="pres">
      <dgm:prSet presAssocID="{CA4E155F-40CB-D44F-8CE2-0BCC9F57082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8B2C90D-C8C6-3547-8671-8D64E418EBD3}" type="pres">
      <dgm:prSet presAssocID="{CA4E155F-40CB-D44F-8CE2-0BCC9F570824}" presName="descendantText" presStyleLbl="alignAcc1" presStyleIdx="0" presStyleCnt="3">
        <dgm:presLayoutVars>
          <dgm:bulletEnabled val="1"/>
        </dgm:presLayoutVars>
      </dgm:prSet>
      <dgm:spPr/>
    </dgm:pt>
    <dgm:pt modelId="{81D57711-5E7D-E747-A1CD-981B69B19091}" type="pres">
      <dgm:prSet presAssocID="{89655D8F-68BA-3A4B-8BAE-0DD8ED1217A0}" presName="sp" presStyleCnt="0"/>
      <dgm:spPr/>
    </dgm:pt>
    <dgm:pt modelId="{7218259A-D9AF-C147-9D93-2980E97346D0}" type="pres">
      <dgm:prSet presAssocID="{43CA48F0-B131-3845-B9B4-212F4406E2CF}" presName="composite" presStyleCnt="0"/>
      <dgm:spPr/>
    </dgm:pt>
    <dgm:pt modelId="{30504D87-F42E-0F4D-B3CF-2AC3E50E7289}" type="pres">
      <dgm:prSet presAssocID="{43CA48F0-B131-3845-B9B4-212F4406E2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B4AFF8C-4DEE-A140-B910-93235AC2D05A}" type="pres">
      <dgm:prSet presAssocID="{43CA48F0-B131-3845-B9B4-212F4406E2CF}" presName="descendantText" presStyleLbl="alignAcc1" presStyleIdx="1" presStyleCnt="3" custScaleY="98513">
        <dgm:presLayoutVars>
          <dgm:bulletEnabled val="1"/>
        </dgm:presLayoutVars>
      </dgm:prSet>
      <dgm:spPr/>
    </dgm:pt>
    <dgm:pt modelId="{9D46312D-AD21-AB49-8E0D-450BF5D9D2FF}" type="pres">
      <dgm:prSet presAssocID="{A8A3396E-2576-664F-8BD8-71B83F450715}" presName="sp" presStyleCnt="0"/>
      <dgm:spPr/>
    </dgm:pt>
    <dgm:pt modelId="{022405DA-8F5F-2247-A614-3136C507E7B2}" type="pres">
      <dgm:prSet presAssocID="{432FFF10-AE2B-F040-A39A-826B444E8C88}" presName="composite" presStyleCnt="0"/>
      <dgm:spPr/>
    </dgm:pt>
    <dgm:pt modelId="{F0A03404-5432-384B-8E66-412B0BDD1BD6}" type="pres">
      <dgm:prSet presAssocID="{432FFF10-AE2B-F040-A39A-826B444E8C8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4842396-A70E-1A42-AC02-899843C22CCA}" type="pres">
      <dgm:prSet presAssocID="{432FFF10-AE2B-F040-A39A-826B444E8C8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1D30800-5E27-B84E-8F54-72DD1CF24EEB}" srcId="{49C228F8-78AE-6B40-A170-4DFF54890D85}" destId="{43CA48F0-B131-3845-B9B4-212F4406E2CF}" srcOrd="1" destOrd="0" parTransId="{81DA9230-6298-9043-A0A8-26610943A710}" sibTransId="{A8A3396E-2576-664F-8BD8-71B83F450715}"/>
    <dgm:cxn modelId="{A79A9703-16D4-C743-BE93-FE4A16E5A290}" type="presOf" srcId="{A81A031D-F158-E242-9318-51DFDC1B8452}" destId="{CB4AFF8C-4DEE-A140-B910-93235AC2D05A}" srcOrd="0" destOrd="0" presId="urn:microsoft.com/office/officeart/2005/8/layout/chevron2"/>
    <dgm:cxn modelId="{BF9F4906-A0D1-9444-AFC3-A6E5F4632071}" srcId="{CA4E155F-40CB-D44F-8CE2-0BCC9F570824}" destId="{F9061D7A-790B-FC44-92EE-C8D274FCDE3E}" srcOrd="1" destOrd="0" parTransId="{DB014E18-F01C-9342-9E48-17C9D2037EF1}" sibTransId="{E3517867-2864-134E-BD3E-D3A967BDF513}"/>
    <dgm:cxn modelId="{A3AD691D-A730-F142-A489-D7111357F816}" srcId="{49C228F8-78AE-6B40-A170-4DFF54890D85}" destId="{CA4E155F-40CB-D44F-8CE2-0BCC9F570824}" srcOrd="0" destOrd="0" parTransId="{90103845-125C-1642-A2BF-06096E9FE4CA}" sibTransId="{89655D8F-68BA-3A4B-8BAE-0DD8ED1217A0}"/>
    <dgm:cxn modelId="{3BAB2722-1132-8A4D-97D2-C4C649CE235F}" type="presOf" srcId="{BE748237-3980-8448-9BE8-4D320A0C9775}" destId="{CB4AFF8C-4DEE-A140-B910-93235AC2D05A}" srcOrd="0" destOrd="3" presId="urn:microsoft.com/office/officeart/2005/8/layout/chevron2"/>
    <dgm:cxn modelId="{D004772F-0E31-B84A-9CE2-4CC8F7EA1F20}" srcId="{432FFF10-AE2B-F040-A39A-826B444E8C88}" destId="{D8609A57-B317-7146-854C-BA95C58D259E}" srcOrd="0" destOrd="0" parTransId="{8C1E30D0-5119-054D-A9CF-CAB90419C29E}" sibTransId="{AB886106-55E8-EE41-8C83-AF46902A52D8}"/>
    <dgm:cxn modelId="{54C19531-D83A-7C49-9DAB-E74099DB5174}" srcId="{CA4E155F-40CB-D44F-8CE2-0BCC9F570824}" destId="{3397E61E-9F55-9C46-B718-437208924C62}" srcOrd="3" destOrd="0" parTransId="{5F51E8D4-5EE7-AD42-87C8-9BC23A31EA64}" sibTransId="{A20FBB0A-3CCB-7649-8019-227436BB5689}"/>
    <dgm:cxn modelId="{4BAAED3E-4936-4349-ADFF-B959E9AE8452}" type="presOf" srcId="{B81A77AA-B4AE-0B49-858A-C9FA8617F580}" destId="{68B2C90D-C8C6-3547-8671-8D64E418EBD3}" srcOrd="0" destOrd="0" presId="urn:microsoft.com/office/officeart/2005/8/layout/chevron2"/>
    <dgm:cxn modelId="{B5A38B5F-8549-FC4B-BF56-83C632001777}" srcId="{CA4E155F-40CB-D44F-8CE2-0BCC9F570824}" destId="{F5C3371A-3CF9-7142-8F3E-9A63D58C1198}" srcOrd="2" destOrd="0" parTransId="{DF342C04-2040-154C-B374-4140A9099E4B}" sibTransId="{9DC03CDF-8D0C-2C4A-8F87-E950E33B0A7C}"/>
    <dgm:cxn modelId="{184E9143-9A61-274D-B02F-957AD80EF625}" srcId="{A81A031D-F158-E242-9318-51DFDC1B8452}" destId="{EF8182C5-598A-1841-9EE3-9A93EF3496AE}" srcOrd="1" destOrd="0" parTransId="{C18BE143-6EEB-5748-A120-C737E2CE1E85}" sibTransId="{71F67E6A-ECA8-FD40-B573-E7044266381C}"/>
    <dgm:cxn modelId="{7E4D2947-574A-3845-ACF3-0DAF4E02EC24}" srcId="{D8609A57-B317-7146-854C-BA95C58D259E}" destId="{361F5E9D-DA5C-4942-A380-375B880F75FC}" srcOrd="0" destOrd="0" parTransId="{4FA1BAB9-BB9D-924C-99E7-A038927B94EB}" sibTransId="{F68BC6C7-0ED5-D44C-A3C7-4ED4A0B3ACED}"/>
    <dgm:cxn modelId="{912CDB52-1EEB-7342-A4B0-1DB83787F93B}" type="presOf" srcId="{3397E61E-9F55-9C46-B718-437208924C62}" destId="{68B2C90D-C8C6-3547-8671-8D64E418EBD3}" srcOrd="0" destOrd="3" presId="urn:microsoft.com/office/officeart/2005/8/layout/chevron2"/>
    <dgm:cxn modelId="{9B250B57-6EE6-A648-B86C-1DA0480A905B}" type="presOf" srcId="{9BF9D66E-A766-AC4E-B090-867F163BCCC5}" destId="{CB4AFF8C-4DEE-A140-B910-93235AC2D05A}" srcOrd="0" destOrd="1" presId="urn:microsoft.com/office/officeart/2005/8/layout/chevron2"/>
    <dgm:cxn modelId="{3EFF537F-9D02-A94D-AC0C-B38C8363C587}" srcId="{D8609A57-B317-7146-854C-BA95C58D259E}" destId="{98464F64-9507-E742-A2F7-32ED696D6B6C}" srcOrd="1" destOrd="0" parTransId="{EE211784-FFF2-994F-A4D3-C3A7F277D819}" sibTransId="{47363CE6-FB54-8A4B-9139-CE2B98597908}"/>
    <dgm:cxn modelId="{0FA6C884-2CA2-6E4C-B968-E28DF52786F4}" srcId="{A81A031D-F158-E242-9318-51DFDC1B8452}" destId="{BE748237-3980-8448-9BE8-4D320A0C9775}" srcOrd="2" destOrd="0" parTransId="{963EE6F2-2574-A845-818C-8A9F8E32B81D}" sibTransId="{CF32C519-0BAA-9F48-AF1A-E6139308C830}"/>
    <dgm:cxn modelId="{0A5C4A8A-6562-6F4E-AA5F-78633D0620F3}" srcId="{D8609A57-B317-7146-854C-BA95C58D259E}" destId="{B66092F9-8902-944D-943F-AFFF2BB18F70}" srcOrd="3" destOrd="0" parTransId="{B506E02D-A935-654C-A52A-499853CCC22D}" sibTransId="{04D37B58-D0D4-814D-A8FF-4A8F9A0A8B06}"/>
    <dgm:cxn modelId="{5D8CC38D-6265-A343-AF5A-E8D93FBEC53A}" type="presOf" srcId="{F5C3371A-3CF9-7142-8F3E-9A63D58C1198}" destId="{68B2C90D-C8C6-3547-8671-8D64E418EBD3}" srcOrd="0" destOrd="2" presId="urn:microsoft.com/office/officeart/2005/8/layout/chevron2"/>
    <dgm:cxn modelId="{552D1C92-F59F-D140-8740-6B47F247D7E0}" type="presOf" srcId="{98464F64-9507-E742-A2F7-32ED696D6B6C}" destId="{04842396-A70E-1A42-AC02-899843C22CCA}" srcOrd="0" destOrd="2" presId="urn:microsoft.com/office/officeart/2005/8/layout/chevron2"/>
    <dgm:cxn modelId="{6BD04595-33E8-9A44-A618-41504ACFA1B5}" type="presOf" srcId="{B66092F9-8902-944D-943F-AFFF2BB18F70}" destId="{04842396-A70E-1A42-AC02-899843C22CCA}" srcOrd="0" destOrd="4" presId="urn:microsoft.com/office/officeart/2005/8/layout/chevron2"/>
    <dgm:cxn modelId="{26779597-78A7-9C45-A176-42C89B572C07}" type="presOf" srcId="{CA4E155F-40CB-D44F-8CE2-0BCC9F570824}" destId="{6E3BAF9E-AC28-B24E-BADE-8BE41692FA75}" srcOrd="0" destOrd="0" presId="urn:microsoft.com/office/officeart/2005/8/layout/chevron2"/>
    <dgm:cxn modelId="{0A3CD3A0-B1DD-6F4F-A461-AFC010356233}" type="presOf" srcId="{DC92E3D3-F4D1-764A-B367-F749B0A9BC64}" destId="{04842396-A70E-1A42-AC02-899843C22CCA}" srcOrd="0" destOrd="3" presId="urn:microsoft.com/office/officeart/2005/8/layout/chevron2"/>
    <dgm:cxn modelId="{5AA0B7AF-AB7D-9D4F-B985-7DE47544A06E}" type="presOf" srcId="{EF8182C5-598A-1841-9EE3-9A93EF3496AE}" destId="{CB4AFF8C-4DEE-A140-B910-93235AC2D05A}" srcOrd="0" destOrd="2" presId="urn:microsoft.com/office/officeart/2005/8/layout/chevron2"/>
    <dgm:cxn modelId="{696980B2-A778-A247-A3EA-912E053F2C97}" type="presOf" srcId="{D8609A57-B317-7146-854C-BA95C58D259E}" destId="{04842396-A70E-1A42-AC02-899843C22CCA}" srcOrd="0" destOrd="0" presId="urn:microsoft.com/office/officeart/2005/8/layout/chevron2"/>
    <dgm:cxn modelId="{2AEBE7BB-C9C1-7245-99FF-4E265A1B69D9}" srcId="{CA4E155F-40CB-D44F-8CE2-0BCC9F570824}" destId="{B81A77AA-B4AE-0B49-858A-C9FA8617F580}" srcOrd="0" destOrd="0" parTransId="{32060DBD-04E7-A949-929E-2EEF9717A221}" sibTransId="{1FA0087C-7A89-E043-9471-A42C904BF3E5}"/>
    <dgm:cxn modelId="{08FA9FBE-FFF2-D64D-8AA7-B70769A04184}" type="presOf" srcId="{361F5E9D-DA5C-4942-A380-375B880F75FC}" destId="{04842396-A70E-1A42-AC02-899843C22CCA}" srcOrd="0" destOrd="1" presId="urn:microsoft.com/office/officeart/2005/8/layout/chevron2"/>
    <dgm:cxn modelId="{9AB0D4C7-0184-AB47-9F00-2C2D63BCC8E2}" srcId="{D8609A57-B317-7146-854C-BA95C58D259E}" destId="{DC92E3D3-F4D1-764A-B367-F749B0A9BC64}" srcOrd="2" destOrd="0" parTransId="{873AD882-292E-B643-B311-2F87157178F0}" sibTransId="{B121162C-E66C-3144-96EF-B109B1F2A868}"/>
    <dgm:cxn modelId="{A8F9EAC8-493B-6C49-A5F6-20A97E71E8FB}" type="presOf" srcId="{F9061D7A-790B-FC44-92EE-C8D274FCDE3E}" destId="{68B2C90D-C8C6-3547-8671-8D64E418EBD3}" srcOrd="0" destOrd="1" presId="urn:microsoft.com/office/officeart/2005/8/layout/chevron2"/>
    <dgm:cxn modelId="{A74DA4CC-0811-BF40-B558-7752D88BAA60}" type="presOf" srcId="{49C228F8-78AE-6B40-A170-4DFF54890D85}" destId="{69D13437-6BF1-804A-8822-1177B3947FEF}" srcOrd="0" destOrd="0" presId="urn:microsoft.com/office/officeart/2005/8/layout/chevron2"/>
    <dgm:cxn modelId="{097AB1D9-282E-0840-AF42-257A56ADE116}" srcId="{43CA48F0-B131-3845-B9B4-212F4406E2CF}" destId="{A81A031D-F158-E242-9318-51DFDC1B8452}" srcOrd="0" destOrd="0" parTransId="{1E083B1C-F228-B74B-9E05-84B552838E23}" sibTransId="{64B6AA97-13F7-F843-82F6-2888A29A613A}"/>
    <dgm:cxn modelId="{F6C991EB-0B86-B14C-9F66-7D7506F93BEA}" srcId="{49C228F8-78AE-6B40-A170-4DFF54890D85}" destId="{432FFF10-AE2B-F040-A39A-826B444E8C88}" srcOrd="2" destOrd="0" parTransId="{E355583D-0A77-F649-9730-C77BEFBCC9B0}" sibTransId="{6C488F9C-6CF6-6841-BA5D-9C52811022E8}"/>
    <dgm:cxn modelId="{485A4CEF-D6DE-A04A-979F-B92CB28D1F17}" type="presOf" srcId="{432FFF10-AE2B-F040-A39A-826B444E8C88}" destId="{F0A03404-5432-384B-8E66-412B0BDD1BD6}" srcOrd="0" destOrd="0" presId="urn:microsoft.com/office/officeart/2005/8/layout/chevron2"/>
    <dgm:cxn modelId="{6119A6F4-5BA5-A340-AC8A-F1630BEB2243}" type="presOf" srcId="{43CA48F0-B131-3845-B9B4-212F4406E2CF}" destId="{30504D87-F42E-0F4D-B3CF-2AC3E50E7289}" srcOrd="0" destOrd="0" presId="urn:microsoft.com/office/officeart/2005/8/layout/chevron2"/>
    <dgm:cxn modelId="{C6A8E9F7-C52F-D44C-BEA9-F497980285F2}" srcId="{A81A031D-F158-E242-9318-51DFDC1B8452}" destId="{9BF9D66E-A766-AC4E-B090-867F163BCCC5}" srcOrd="0" destOrd="0" parTransId="{047EAEC4-A576-5048-91F7-4965CAA48BFE}" sibTransId="{6F130654-79BC-DD40-B1F1-800E0CB1E38E}"/>
    <dgm:cxn modelId="{B71A7717-44F3-704C-968B-60DF94E9D739}" type="presParOf" srcId="{69D13437-6BF1-804A-8822-1177B3947FEF}" destId="{7612A404-13CB-0A46-9207-32B045AED4D3}" srcOrd="0" destOrd="0" presId="urn:microsoft.com/office/officeart/2005/8/layout/chevron2"/>
    <dgm:cxn modelId="{EBB7366A-5546-DC49-A173-BB6000D0E83D}" type="presParOf" srcId="{7612A404-13CB-0A46-9207-32B045AED4D3}" destId="{6E3BAF9E-AC28-B24E-BADE-8BE41692FA75}" srcOrd="0" destOrd="0" presId="urn:microsoft.com/office/officeart/2005/8/layout/chevron2"/>
    <dgm:cxn modelId="{0C61DBA5-6A01-E74A-90D3-FDFA25CD745E}" type="presParOf" srcId="{7612A404-13CB-0A46-9207-32B045AED4D3}" destId="{68B2C90D-C8C6-3547-8671-8D64E418EBD3}" srcOrd="1" destOrd="0" presId="urn:microsoft.com/office/officeart/2005/8/layout/chevron2"/>
    <dgm:cxn modelId="{33988805-E194-B346-8878-066418FF76D2}" type="presParOf" srcId="{69D13437-6BF1-804A-8822-1177B3947FEF}" destId="{81D57711-5E7D-E747-A1CD-981B69B19091}" srcOrd="1" destOrd="0" presId="urn:microsoft.com/office/officeart/2005/8/layout/chevron2"/>
    <dgm:cxn modelId="{CB25AABC-713A-8842-837E-8F5C64470EDC}" type="presParOf" srcId="{69D13437-6BF1-804A-8822-1177B3947FEF}" destId="{7218259A-D9AF-C147-9D93-2980E97346D0}" srcOrd="2" destOrd="0" presId="urn:microsoft.com/office/officeart/2005/8/layout/chevron2"/>
    <dgm:cxn modelId="{5E09BEF9-90CD-9749-B1CE-9070CB2CA25E}" type="presParOf" srcId="{7218259A-D9AF-C147-9D93-2980E97346D0}" destId="{30504D87-F42E-0F4D-B3CF-2AC3E50E7289}" srcOrd="0" destOrd="0" presId="urn:microsoft.com/office/officeart/2005/8/layout/chevron2"/>
    <dgm:cxn modelId="{EF808306-90E1-DB47-BC2D-A4F029FFD327}" type="presParOf" srcId="{7218259A-D9AF-C147-9D93-2980E97346D0}" destId="{CB4AFF8C-4DEE-A140-B910-93235AC2D05A}" srcOrd="1" destOrd="0" presId="urn:microsoft.com/office/officeart/2005/8/layout/chevron2"/>
    <dgm:cxn modelId="{9D31238D-0AE8-5344-B4BF-F551C445BA0B}" type="presParOf" srcId="{69D13437-6BF1-804A-8822-1177B3947FEF}" destId="{9D46312D-AD21-AB49-8E0D-450BF5D9D2FF}" srcOrd="3" destOrd="0" presId="urn:microsoft.com/office/officeart/2005/8/layout/chevron2"/>
    <dgm:cxn modelId="{0ABBF97C-7915-A943-906D-0305279BF9F6}" type="presParOf" srcId="{69D13437-6BF1-804A-8822-1177B3947FEF}" destId="{022405DA-8F5F-2247-A614-3136C507E7B2}" srcOrd="4" destOrd="0" presId="urn:microsoft.com/office/officeart/2005/8/layout/chevron2"/>
    <dgm:cxn modelId="{4D981912-04AF-2E4E-B6B1-853A595D9A13}" type="presParOf" srcId="{022405DA-8F5F-2247-A614-3136C507E7B2}" destId="{F0A03404-5432-384B-8E66-412B0BDD1BD6}" srcOrd="0" destOrd="0" presId="urn:microsoft.com/office/officeart/2005/8/layout/chevron2"/>
    <dgm:cxn modelId="{F3669B5F-2D32-6649-BA1B-1ECE57D5B8D6}" type="presParOf" srcId="{022405DA-8F5F-2247-A614-3136C507E7B2}" destId="{04842396-A70E-1A42-AC02-899843C22C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C228F8-78AE-6B40-A170-4DFF54890D85}" type="doc">
      <dgm:prSet loTypeId="urn:microsoft.com/office/officeart/2005/8/layout/chevron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A4E155F-40CB-D44F-8CE2-0BCC9F570824}">
      <dgm:prSet phldrT="[Texto]"/>
      <dgm:spPr/>
      <dgm:t>
        <a:bodyPr/>
        <a:lstStyle/>
        <a:p>
          <a:r>
            <a:rPr lang="pt-BR" dirty="0"/>
            <a:t>PARTE IV</a:t>
          </a:r>
        </a:p>
      </dgm:t>
    </dgm:pt>
    <dgm:pt modelId="{90103845-125C-1642-A2BF-06096E9FE4CA}" type="parTrans" cxnId="{A3AD691D-A730-F142-A489-D7111357F816}">
      <dgm:prSet/>
      <dgm:spPr/>
      <dgm:t>
        <a:bodyPr/>
        <a:lstStyle/>
        <a:p>
          <a:endParaRPr lang="pt-BR"/>
        </a:p>
      </dgm:t>
    </dgm:pt>
    <dgm:pt modelId="{89655D8F-68BA-3A4B-8BAE-0DD8ED1217A0}" type="sibTrans" cxnId="{A3AD691D-A730-F142-A489-D7111357F816}">
      <dgm:prSet/>
      <dgm:spPr/>
      <dgm:t>
        <a:bodyPr/>
        <a:lstStyle/>
        <a:p>
          <a:endParaRPr lang="pt-BR"/>
        </a:p>
      </dgm:t>
    </dgm:pt>
    <dgm:pt modelId="{B81A77AA-B4AE-0B49-858A-C9FA8617F580}">
      <dgm:prSet phldrT="[Texto]" custT="1"/>
      <dgm:spPr/>
      <dgm:t>
        <a:bodyPr/>
        <a:lstStyle/>
        <a:p>
          <a:r>
            <a:rPr lang="pt-BR" sz="1600" b="1" dirty="0"/>
            <a:t>OS IMPACTOS DO CURSO</a:t>
          </a:r>
        </a:p>
      </dgm:t>
    </dgm:pt>
    <dgm:pt modelId="{32060DBD-04E7-A949-929E-2EEF9717A221}" type="parTrans" cxnId="{2AEBE7BB-C9C1-7245-99FF-4E265A1B69D9}">
      <dgm:prSet/>
      <dgm:spPr/>
      <dgm:t>
        <a:bodyPr/>
        <a:lstStyle/>
        <a:p>
          <a:endParaRPr lang="pt-BR"/>
        </a:p>
      </dgm:t>
    </dgm:pt>
    <dgm:pt modelId="{1FA0087C-7A89-E043-9471-A42C904BF3E5}" type="sibTrans" cxnId="{2AEBE7BB-C9C1-7245-99FF-4E265A1B69D9}">
      <dgm:prSet/>
      <dgm:spPr/>
      <dgm:t>
        <a:bodyPr/>
        <a:lstStyle/>
        <a:p>
          <a:endParaRPr lang="pt-BR"/>
        </a:p>
      </dgm:t>
    </dgm:pt>
    <dgm:pt modelId="{F9061D7A-790B-FC44-92EE-C8D274FCDE3E}">
      <dgm:prSet phldrT="[Texto]" custT="1"/>
      <dgm:spPr/>
      <dgm:t>
        <a:bodyPr/>
        <a:lstStyle/>
        <a:p>
          <a:r>
            <a:rPr lang="pt-BR" sz="1600" b="1" dirty="0"/>
            <a:t>Na Carreira</a:t>
          </a:r>
        </a:p>
      </dgm:t>
    </dgm:pt>
    <dgm:pt modelId="{DB014E18-F01C-9342-9E48-17C9D2037EF1}" type="parTrans" cxnId="{BF9F4906-A0D1-9444-AFC3-A6E5F4632071}">
      <dgm:prSet/>
      <dgm:spPr/>
      <dgm:t>
        <a:bodyPr/>
        <a:lstStyle/>
        <a:p>
          <a:endParaRPr lang="pt-BR"/>
        </a:p>
      </dgm:t>
    </dgm:pt>
    <dgm:pt modelId="{E3517867-2864-134E-BD3E-D3A967BDF513}" type="sibTrans" cxnId="{BF9F4906-A0D1-9444-AFC3-A6E5F4632071}">
      <dgm:prSet/>
      <dgm:spPr/>
      <dgm:t>
        <a:bodyPr/>
        <a:lstStyle/>
        <a:p>
          <a:endParaRPr lang="pt-BR"/>
        </a:p>
      </dgm:t>
    </dgm:pt>
    <dgm:pt modelId="{43CA48F0-B131-3845-B9B4-212F4406E2CF}">
      <dgm:prSet phldrT="[Texto]"/>
      <dgm:spPr/>
      <dgm:t>
        <a:bodyPr/>
        <a:lstStyle/>
        <a:p>
          <a:r>
            <a:rPr lang="pt-BR" dirty="0"/>
            <a:t>PARTE V</a:t>
          </a:r>
        </a:p>
      </dgm:t>
    </dgm:pt>
    <dgm:pt modelId="{81DA9230-6298-9043-A0A8-26610943A710}" type="parTrans" cxnId="{E1D30800-5E27-B84E-8F54-72DD1CF24EEB}">
      <dgm:prSet/>
      <dgm:spPr/>
      <dgm:t>
        <a:bodyPr/>
        <a:lstStyle/>
        <a:p>
          <a:endParaRPr lang="pt-BR"/>
        </a:p>
      </dgm:t>
    </dgm:pt>
    <dgm:pt modelId="{A8A3396E-2576-664F-8BD8-71B83F450715}" type="sibTrans" cxnId="{E1D30800-5E27-B84E-8F54-72DD1CF24EEB}">
      <dgm:prSet/>
      <dgm:spPr/>
      <dgm:t>
        <a:bodyPr/>
        <a:lstStyle/>
        <a:p>
          <a:endParaRPr lang="pt-BR"/>
        </a:p>
      </dgm:t>
    </dgm:pt>
    <dgm:pt modelId="{A81A031D-F158-E242-9318-51DFDC1B8452}">
      <dgm:prSet phldrT="[Texto]" custT="1"/>
      <dgm:spPr/>
      <dgm:t>
        <a:bodyPr/>
        <a:lstStyle/>
        <a:p>
          <a:r>
            <a:rPr lang="pt-BR" sz="1600" b="1" dirty="0"/>
            <a:t>PLANOS FUTUROS</a:t>
          </a:r>
          <a:endParaRPr lang="pt-BR" sz="1600" dirty="0"/>
        </a:p>
      </dgm:t>
    </dgm:pt>
    <dgm:pt modelId="{1E083B1C-F228-B74B-9E05-84B552838E23}" type="parTrans" cxnId="{097AB1D9-282E-0840-AF42-257A56ADE116}">
      <dgm:prSet/>
      <dgm:spPr/>
      <dgm:t>
        <a:bodyPr/>
        <a:lstStyle/>
        <a:p>
          <a:endParaRPr lang="pt-BR"/>
        </a:p>
      </dgm:t>
    </dgm:pt>
    <dgm:pt modelId="{64B6AA97-13F7-F843-82F6-2888A29A613A}" type="sibTrans" cxnId="{097AB1D9-282E-0840-AF42-257A56ADE116}">
      <dgm:prSet/>
      <dgm:spPr/>
      <dgm:t>
        <a:bodyPr/>
        <a:lstStyle/>
        <a:p>
          <a:endParaRPr lang="pt-BR"/>
        </a:p>
      </dgm:t>
    </dgm:pt>
    <dgm:pt modelId="{9BF9D66E-A766-AC4E-B090-867F163BCCC5}">
      <dgm:prSet phldrT="[Texto]" custT="1"/>
      <dgm:spPr/>
      <dgm:t>
        <a:bodyPr/>
        <a:lstStyle/>
        <a:p>
          <a:r>
            <a:rPr lang="pt-BR" sz="1600" b="0" dirty="0"/>
            <a:t>EGRESSOS DOS MESTRADOS</a:t>
          </a:r>
        </a:p>
      </dgm:t>
    </dgm:pt>
    <dgm:pt modelId="{047EAEC4-A576-5048-91F7-4965CAA48BFE}" type="parTrans" cxnId="{C6A8E9F7-C52F-D44C-BEA9-F497980285F2}">
      <dgm:prSet/>
      <dgm:spPr/>
      <dgm:t>
        <a:bodyPr/>
        <a:lstStyle/>
        <a:p>
          <a:endParaRPr lang="pt-BR"/>
        </a:p>
      </dgm:t>
    </dgm:pt>
    <dgm:pt modelId="{6F130654-79BC-DD40-B1F1-800E0CB1E38E}" type="sibTrans" cxnId="{C6A8E9F7-C52F-D44C-BEA9-F497980285F2}">
      <dgm:prSet/>
      <dgm:spPr/>
      <dgm:t>
        <a:bodyPr/>
        <a:lstStyle/>
        <a:p>
          <a:endParaRPr lang="pt-BR"/>
        </a:p>
      </dgm:t>
    </dgm:pt>
    <dgm:pt modelId="{EF8182C5-598A-1841-9EE3-9A93EF3496AE}">
      <dgm:prSet phldrT="[Texto]" custT="1"/>
      <dgm:spPr/>
      <dgm:t>
        <a:bodyPr/>
        <a:lstStyle/>
        <a:p>
          <a:r>
            <a:rPr lang="pt-BR" sz="1600" b="0" dirty="0"/>
            <a:t>EGRESSOS DOS DOUTORADOS</a:t>
          </a:r>
        </a:p>
      </dgm:t>
    </dgm:pt>
    <dgm:pt modelId="{C18BE143-6EEB-5748-A120-C737E2CE1E85}" type="parTrans" cxnId="{184E9143-9A61-274D-B02F-957AD80EF625}">
      <dgm:prSet/>
      <dgm:spPr/>
      <dgm:t>
        <a:bodyPr/>
        <a:lstStyle/>
        <a:p>
          <a:endParaRPr lang="pt-BR"/>
        </a:p>
      </dgm:t>
    </dgm:pt>
    <dgm:pt modelId="{71F67E6A-ECA8-FD40-B573-E7044266381C}" type="sibTrans" cxnId="{184E9143-9A61-274D-B02F-957AD80EF625}">
      <dgm:prSet/>
      <dgm:spPr/>
      <dgm:t>
        <a:bodyPr/>
        <a:lstStyle/>
        <a:p>
          <a:endParaRPr lang="pt-BR"/>
        </a:p>
      </dgm:t>
    </dgm:pt>
    <dgm:pt modelId="{F5C3371A-3CF9-7142-8F3E-9A63D58C1198}">
      <dgm:prSet phldrT="[Texto]" custT="1"/>
      <dgm:spPr/>
      <dgm:t>
        <a:bodyPr/>
        <a:lstStyle/>
        <a:p>
          <a:r>
            <a:rPr lang="pt-BR" sz="1600" b="1" dirty="0"/>
            <a:t>No Ensino</a:t>
          </a:r>
        </a:p>
      </dgm:t>
    </dgm:pt>
    <dgm:pt modelId="{DF342C04-2040-154C-B374-4140A9099E4B}" type="parTrans" cxnId="{B5A38B5F-8549-FC4B-BF56-83C632001777}">
      <dgm:prSet/>
      <dgm:spPr/>
      <dgm:t>
        <a:bodyPr/>
        <a:lstStyle/>
        <a:p>
          <a:endParaRPr lang="pt-BR"/>
        </a:p>
      </dgm:t>
    </dgm:pt>
    <dgm:pt modelId="{9DC03CDF-8D0C-2C4A-8F87-E950E33B0A7C}" type="sibTrans" cxnId="{B5A38B5F-8549-FC4B-BF56-83C632001777}">
      <dgm:prSet/>
      <dgm:spPr/>
      <dgm:t>
        <a:bodyPr/>
        <a:lstStyle/>
        <a:p>
          <a:endParaRPr lang="pt-BR"/>
        </a:p>
      </dgm:t>
    </dgm:pt>
    <dgm:pt modelId="{3397E61E-9F55-9C46-B718-437208924C62}">
      <dgm:prSet phldrT="[Texto]" custT="1"/>
      <dgm:spPr/>
      <dgm:t>
        <a:bodyPr/>
        <a:lstStyle/>
        <a:p>
          <a:r>
            <a:rPr lang="pt-BR" sz="1600" b="1" dirty="0"/>
            <a:t>Na Pesquisa</a:t>
          </a:r>
        </a:p>
      </dgm:t>
    </dgm:pt>
    <dgm:pt modelId="{5F51E8D4-5EE7-AD42-87C8-9BC23A31EA64}" type="parTrans" cxnId="{54C19531-D83A-7C49-9DAB-E74099DB5174}">
      <dgm:prSet/>
      <dgm:spPr/>
      <dgm:t>
        <a:bodyPr/>
        <a:lstStyle/>
        <a:p>
          <a:endParaRPr lang="pt-BR"/>
        </a:p>
      </dgm:t>
    </dgm:pt>
    <dgm:pt modelId="{A20FBB0A-3CCB-7649-8019-227436BB5689}" type="sibTrans" cxnId="{54C19531-D83A-7C49-9DAB-E74099DB5174}">
      <dgm:prSet/>
      <dgm:spPr/>
      <dgm:t>
        <a:bodyPr/>
        <a:lstStyle/>
        <a:p>
          <a:endParaRPr lang="pt-BR"/>
        </a:p>
      </dgm:t>
    </dgm:pt>
    <dgm:pt modelId="{83C8ADFA-6E35-FA4F-834D-D0B97A5BC708}">
      <dgm:prSet phldrT="[Texto]" custT="1"/>
      <dgm:spPr/>
      <dgm:t>
        <a:bodyPr/>
        <a:lstStyle/>
        <a:p>
          <a:r>
            <a:rPr lang="pt-BR" sz="1600" b="1" dirty="0"/>
            <a:t>PRODUÇÃO BIBLIOGRÁFICA</a:t>
          </a:r>
        </a:p>
      </dgm:t>
    </dgm:pt>
    <dgm:pt modelId="{AC33DF41-1C34-3941-A10F-ADA692C10CB5}" type="parTrans" cxnId="{81A1A3D1-8107-6C4D-96CD-7F75715B16F0}">
      <dgm:prSet/>
      <dgm:spPr/>
    </dgm:pt>
    <dgm:pt modelId="{E667C6B9-5A52-D041-B892-D7D953DE0E7F}" type="sibTrans" cxnId="{81A1A3D1-8107-6C4D-96CD-7F75715B16F0}">
      <dgm:prSet/>
      <dgm:spPr/>
    </dgm:pt>
    <dgm:pt modelId="{69D13437-6BF1-804A-8822-1177B3947FEF}" type="pres">
      <dgm:prSet presAssocID="{49C228F8-78AE-6B40-A170-4DFF54890D85}" presName="linearFlow" presStyleCnt="0">
        <dgm:presLayoutVars>
          <dgm:dir/>
          <dgm:animLvl val="lvl"/>
          <dgm:resizeHandles val="exact"/>
        </dgm:presLayoutVars>
      </dgm:prSet>
      <dgm:spPr/>
    </dgm:pt>
    <dgm:pt modelId="{7612A404-13CB-0A46-9207-32B045AED4D3}" type="pres">
      <dgm:prSet presAssocID="{CA4E155F-40CB-D44F-8CE2-0BCC9F570824}" presName="composite" presStyleCnt="0"/>
      <dgm:spPr/>
    </dgm:pt>
    <dgm:pt modelId="{6E3BAF9E-AC28-B24E-BADE-8BE41692FA75}" type="pres">
      <dgm:prSet presAssocID="{CA4E155F-40CB-D44F-8CE2-0BCC9F570824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8B2C90D-C8C6-3547-8671-8D64E418EBD3}" type="pres">
      <dgm:prSet presAssocID="{CA4E155F-40CB-D44F-8CE2-0BCC9F570824}" presName="descendantText" presStyleLbl="alignAcc1" presStyleIdx="0" presStyleCnt="2" custLinFactNeighborX="423" custLinFactNeighborY="-2912">
        <dgm:presLayoutVars>
          <dgm:bulletEnabled val="1"/>
        </dgm:presLayoutVars>
      </dgm:prSet>
      <dgm:spPr/>
    </dgm:pt>
    <dgm:pt modelId="{81D57711-5E7D-E747-A1CD-981B69B19091}" type="pres">
      <dgm:prSet presAssocID="{89655D8F-68BA-3A4B-8BAE-0DD8ED1217A0}" presName="sp" presStyleCnt="0"/>
      <dgm:spPr/>
    </dgm:pt>
    <dgm:pt modelId="{7218259A-D9AF-C147-9D93-2980E97346D0}" type="pres">
      <dgm:prSet presAssocID="{43CA48F0-B131-3845-B9B4-212F4406E2CF}" presName="composite" presStyleCnt="0"/>
      <dgm:spPr/>
    </dgm:pt>
    <dgm:pt modelId="{30504D87-F42E-0F4D-B3CF-2AC3E50E7289}" type="pres">
      <dgm:prSet presAssocID="{43CA48F0-B131-3845-B9B4-212F4406E2CF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CB4AFF8C-4DEE-A140-B910-93235AC2D05A}" type="pres">
      <dgm:prSet presAssocID="{43CA48F0-B131-3845-B9B4-212F4406E2CF}" presName="descendantText" presStyleLbl="alignAcc1" presStyleIdx="1" presStyleCnt="2" custScaleY="98513">
        <dgm:presLayoutVars>
          <dgm:bulletEnabled val="1"/>
        </dgm:presLayoutVars>
      </dgm:prSet>
      <dgm:spPr/>
    </dgm:pt>
  </dgm:ptLst>
  <dgm:cxnLst>
    <dgm:cxn modelId="{E1D30800-5E27-B84E-8F54-72DD1CF24EEB}" srcId="{49C228F8-78AE-6B40-A170-4DFF54890D85}" destId="{43CA48F0-B131-3845-B9B4-212F4406E2CF}" srcOrd="1" destOrd="0" parTransId="{81DA9230-6298-9043-A0A8-26610943A710}" sibTransId="{A8A3396E-2576-664F-8BD8-71B83F450715}"/>
    <dgm:cxn modelId="{01540102-7B01-2140-9C76-5A221E244F4A}" type="presOf" srcId="{43CA48F0-B131-3845-B9B4-212F4406E2CF}" destId="{30504D87-F42E-0F4D-B3CF-2AC3E50E7289}" srcOrd="0" destOrd="0" presId="urn:microsoft.com/office/officeart/2005/8/layout/chevron2"/>
    <dgm:cxn modelId="{BF9F4906-A0D1-9444-AFC3-A6E5F4632071}" srcId="{B81A77AA-B4AE-0B49-858A-C9FA8617F580}" destId="{F9061D7A-790B-FC44-92EE-C8D274FCDE3E}" srcOrd="0" destOrd="0" parTransId="{DB014E18-F01C-9342-9E48-17C9D2037EF1}" sibTransId="{E3517867-2864-134E-BD3E-D3A967BDF513}"/>
    <dgm:cxn modelId="{A3AD691D-A730-F142-A489-D7111357F816}" srcId="{49C228F8-78AE-6B40-A170-4DFF54890D85}" destId="{CA4E155F-40CB-D44F-8CE2-0BCC9F570824}" srcOrd="0" destOrd="0" parTransId="{90103845-125C-1642-A2BF-06096E9FE4CA}" sibTransId="{89655D8F-68BA-3A4B-8BAE-0DD8ED1217A0}"/>
    <dgm:cxn modelId="{DD7EE228-8B88-B646-B231-CDF6C7088052}" type="presOf" srcId="{F9061D7A-790B-FC44-92EE-C8D274FCDE3E}" destId="{68B2C90D-C8C6-3547-8671-8D64E418EBD3}" srcOrd="0" destOrd="1" presId="urn:microsoft.com/office/officeart/2005/8/layout/chevron2"/>
    <dgm:cxn modelId="{54C19531-D83A-7C49-9DAB-E74099DB5174}" srcId="{B81A77AA-B4AE-0B49-858A-C9FA8617F580}" destId="{3397E61E-9F55-9C46-B718-437208924C62}" srcOrd="2" destOrd="0" parTransId="{5F51E8D4-5EE7-AD42-87C8-9BC23A31EA64}" sibTransId="{A20FBB0A-3CCB-7649-8019-227436BB5689}"/>
    <dgm:cxn modelId="{B5A38B5F-8549-FC4B-BF56-83C632001777}" srcId="{B81A77AA-B4AE-0B49-858A-C9FA8617F580}" destId="{F5C3371A-3CF9-7142-8F3E-9A63D58C1198}" srcOrd="1" destOrd="0" parTransId="{DF342C04-2040-154C-B374-4140A9099E4B}" sibTransId="{9DC03CDF-8D0C-2C4A-8F87-E950E33B0A7C}"/>
    <dgm:cxn modelId="{184E9143-9A61-274D-B02F-957AD80EF625}" srcId="{A81A031D-F158-E242-9318-51DFDC1B8452}" destId="{EF8182C5-598A-1841-9EE3-9A93EF3496AE}" srcOrd="1" destOrd="0" parTransId="{C18BE143-6EEB-5748-A120-C737E2CE1E85}" sibTransId="{71F67E6A-ECA8-FD40-B573-E7044266381C}"/>
    <dgm:cxn modelId="{3E331244-A70B-BE44-B2A7-DCAB761D0FE7}" type="presOf" srcId="{B81A77AA-B4AE-0B49-858A-C9FA8617F580}" destId="{68B2C90D-C8C6-3547-8671-8D64E418EBD3}" srcOrd="0" destOrd="0" presId="urn:microsoft.com/office/officeart/2005/8/layout/chevron2"/>
    <dgm:cxn modelId="{5D823551-E3CA-B541-A292-3E923D6DAE5F}" type="presOf" srcId="{3397E61E-9F55-9C46-B718-437208924C62}" destId="{68B2C90D-C8C6-3547-8671-8D64E418EBD3}" srcOrd="0" destOrd="3" presId="urn:microsoft.com/office/officeart/2005/8/layout/chevron2"/>
    <dgm:cxn modelId="{2360E27B-5591-BA4A-88DF-0A12DE06806F}" type="presOf" srcId="{A81A031D-F158-E242-9318-51DFDC1B8452}" destId="{CB4AFF8C-4DEE-A140-B910-93235AC2D05A}" srcOrd="0" destOrd="0" presId="urn:microsoft.com/office/officeart/2005/8/layout/chevron2"/>
    <dgm:cxn modelId="{0A620AA9-DB3C-DF4A-9596-FB2531DFAA81}" type="presOf" srcId="{CA4E155F-40CB-D44F-8CE2-0BCC9F570824}" destId="{6E3BAF9E-AC28-B24E-BADE-8BE41692FA75}" srcOrd="0" destOrd="0" presId="urn:microsoft.com/office/officeart/2005/8/layout/chevron2"/>
    <dgm:cxn modelId="{362998AB-CE17-5848-8865-58CE19E9B1E0}" type="presOf" srcId="{F5C3371A-3CF9-7142-8F3E-9A63D58C1198}" destId="{68B2C90D-C8C6-3547-8671-8D64E418EBD3}" srcOrd="0" destOrd="2" presId="urn:microsoft.com/office/officeart/2005/8/layout/chevron2"/>
    <dgm:cxn modelId="{3F7F22B3-BB10-4B40-8415-E2FE91D800F9}" type="presOf" srcId="{83C8ADFA-6E35-FA4F-834D-D0B97A5BC708}" destId="{68B2C90D-C8C6-3547-8671-8D64E418EBD3}" srcOrd="0" destOrd="4" presId="urn:microsoft.com/office/officeart/2005/8/layout/chevron2"/>
    <dgm:cxn modelId="{2AEBE7BB-C9C1-7245-99FF-4E265A1B69D9}" srcId="{CA4E155F-40CB-D44F-8CE2-0BCC9F570824}" destId="{B81A77AA-B4AE-0B49-858A-C9FA8617F580}" srcOrd="0" destOrd="0" parTransId="{32060DBD-04E7-A949-929E-2EEF9717A221}" sibTransId="{1FA0087C-7A89-E043-9471-A42C904BF3E5}"/>
    <dgm:cxn modelId="{480432C9-2232-2E4B-8423-481FBA550B89}" type="presOf" srcId="{9BF9D66E-A766-AC4E-B090-867F163BCCC5}" destId="{CB4AFF8C-4DEE-A140-B910-93235AC2D05A}" srcOrd="0" destOrd="1" presId="urn:microsoft.com/office/officeart/2005/8/layout/chevron2"/>
    <dgm:cxn modelId="{81A1A3D1-8107-6C4D-96CD-7F75715B16F0}" srcId="{CA4E155F-40CB-D44F-8CE2-0BCC9F570824}" destId="{83C8ADFA-6E35-FA4F-834D-D0B97A5BC708}" srcOrd="1" destOrd="0" parTransId="{AC33DF41-1C34-3941-A10F-ADA692C10CB5}" sibTransId="{E667C6B9-5A52-D041-B892-D7D953DE0E7F}"/>
    <dgm:cxn modelId="{097AB1D9-282E-0840-AF42-257A56ADE116}" srcId="{43CA48F0-B131-3845-B9B4-212F4406E2CF}" destId="{A81A031D-F158-E242-9318-51DFDC1B8452}" srcOrd="0" destOrd="0" parTransId="{1E083B1C-F228-B74B-9E05-84B552838E23}" sibTransId="{64B6AA97-13F7-F843-82F6-2888A29A613A}"/>
    <dgm:cxn modelId="{2CDB0DDB-073D-574E-A3AE-FA0D9C30FB2F}" type="presOf" srcId="{49C228F8-78AE-6B40-A170-4DFF54890D85}" destId="{69D13437-6BF1-804A-8822-1177B3947FEF}" srcOrd="0" destOrd="0" presId="urn:microsoft.com/office/officeart/2005/8/layout/chevron2"/>
    <dgm:cxn modelId="{30D753E8-24E8-6948-9D33-C36CB193FA2D}" type="presOf" srcId="{EF8182C5-598A-1841-9EE3-9A93EF3496AE}" destId="{CB4AFF8C-4DEE-A140-B910-93235AC2D05A}" srcOrd="0" destOrd="2" presId="urn:microsoft.com/office/officeart/2005/8/layout/chevron2"/>
    <dgm:cxn modelId="{C6A8E9F7-C52F-D44C-BEA9-F497980285F2}" srcId="{A81A031D-F158-E242-9318-51DFDC1B8452}" destId="{9BF9D66E-A766-AC4E-B090-867F163BCCC5}" srcOrd="0" destOrd="0" parTransId="{047EAEC4-A576-5048-91F7-4965CAA48BFE}" sibTransId="{6F130654-79BC-DD40-B1F1-800E0CB1E38E}"/>
    <dgm:cxn modelId="{9D82EA2F-E8F9-734A-B94D-75FABE4329F5}" type="presParOf" srcId="{69D13437-6BF1-804A-8822-1177B3947FEF}" destId="{7612A404-13CB-0A46-9207-32B045AED4D3}" srcOrd="0" destOrd="0" presId="urn:microsoft.com/office/officeart/2005/8/layout/chevron2"/>
    <dgm:cxn modelId="{7A1D16DA-BFA2-CD45-ABFF-8C61C42DF853}" type="presParOf" srcId="{7612A404-13CB-0A46-9207-32B045AED4D3}" destId="{6E3BAF9E-AC28-B24E-BADE-8BE41692FA75}" srcOrd="0" destOrd="0" presId="urn:microsoft.com/office/officeart/2005/8/layout/chevron2"/>
    <dgm:cxn modelId="{A0E4F142-F1A0-D44D-863F-6DCC7F87F09B}" type="presParOf" srcId="{7612A404-13CB-0A46-9207-32B045AED4D3}" destId="{68B2C90D-C8C6-3547-8671-8D64E418EBD3}" srcOrd="1" destOrd="0" presId="urn:microsoft.com/office/officeart/2005/8/layout/chevron2"/>
    <dgm:cxn modelId="{E98B40D1-D07B-C64B-9DFF-109EB525F7E9}" type="presParOf" srcId="{69D13437-6BF1-804A-8822-1177B3947FEF}" destId="{81D57711-5E7D-E747-A1CD-981B69B19091}" srcOrd="1" destOrd="0" presId="urn:microsoft.com/office/officeart/2005/8/layout/chevron2"/>
    <dgm:cxn modelId="{FAAFE303-5AE7-294C-8714-141B1839D403}" type="presParOf" srcId="{69D13437-6BF1-804A-8822-1177B3947FEF}" destId="{7218259A-D9AF-C147-9D93-2980E97346D0}" srcOrd="2" destOrd="0" presId="urn:microsoft.com/office/officeart/2005/8/layout/chevron2"/>
    <dgm:cxn modelId="{0F4B6D30-125A-334F-9F7E-FD5D2D7092B0}" type="presParOf" srcId="{7218259A-D9AF-C147-9D93-2980E97346D0}" destId="{30504D87-F42E-0F4D-B3CF-2AC3E50E7289}" srcOrd="0" destOrd="0" presId="urn:microsoft.com/office/officeart/2005/8/layout/chevron2"/>
    <dgm:cxn modelId="{E5D3C8CA-1A5A-5942-983F-3A4D704ADC28}" type="presParOf" srcId="{7218259A-D9AF-C147-9D93-2980E97346D0}" destId="{CB4AFF8C-4DEE-A140-B910-93235AC2D0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87BBC-5B82-4A6D-8FD0-633F7CA50A39}">
      <dsp:nvSpPr>
        <dsp:cNvPr id="0" name=""/>
        <dsp:cNvSpPr/>
      </dsp:nvSpPr>
      <dsp:spPr>
        <a:xfrm>
          <a:off x="5124806" y="3349097"/>
          <a:ext cx="2433021" cy="1576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Questionário</a:t>
          </a:r>
          <a:r>
            <a:rPr lang="en-US" sz="1400" b="1" kern="1200" dirty="0"/>
            <a:t> para </a:t>
          </a:r>
          <a:r>
            <a:rPr lang="en-US" sz="1400" b="1" kern="1200" dirty="0" err="1"/>
            <a:t>egressos</a:t>
          </a:r>
          <a:endParaRPr lang="pt-B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CICLO: BIENAL</a:t>
          </a:r>
          <a:endParaRPr lang="pt-BR" sz="1400" b="1" kern="1200" dirty="0"/>
        </a:p>
      </dsp:txBody>
      <dsp:txXfrm>
        <a:off x="5889333" y="3777730"/>
        <a:ext cx="1633872" cy="1112792"/>
      </dsp:txXfrm>
    </dsp:sp>
    <dsp:sp modelId="{570E22A3-8F66-4B4C-86FE-D6ED240BF4C5}">
      <dsp:nvSpPr>
        <dsp:cNvPr id="0" name=""/>
        <dsp:cNvSpPr/>
      </dsp:nvSpPr>
      <dsp:spPr>
        <a:xfrm>
          <a:off x="1155140" y="3349097"/>
          <a:ext cx="2433021" cy="1576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Seminário</a:t>
          </a:r>
          <a:r>
            <a:rPr lang="en-US" sz="1400" b="1" kern="1200" dirty="0"/>
            <a:t> </a:t>
          </a:r>
          <a:r>
            <a:rPr lang="en-US" sz="1400" b="1" kern="1200" dirty="0" err="1"/>
            <a:t>bienal</a:t>
          </a:r>
          <a:r>
            <a:rPr lang="en-US" sz="1400" b="1" kern="1200" dirty="0"/>
            <a:t> para </a:t>
          </a:r>
          <a:r>
            <a:rPr lang="en-US" sz="1400" b="1" kern="1200" dirty="0" err="1"/>
            <a:t>análise</a:t>
          </a:r>
          <a:r>
            <a:rPr lang="en-US" sz="1400" b="1" kern="1200" dirty="0"/>
            <a:t> dos </a:t>
          </a:r>
          <a:r>
            <a:rPr lang="en-US" sz="1400" b="1" kern="1200" dirty="0" err="1"/>
            <a:t>resultados</a:t>
          </a:r>
          <a:r>
            <a:rPr lang="en-US" sz="1400" b="1" kern="1200" dirty="0"/>
            <a:t> (</a:t>
          </a:r>
          <a:r>
            <a:rPr lang="en-US" sz="1400" b="1" kern="1200" dirty="0" err="1"/>
            <a:t>docentes</a:t>
          </a:r>
          <a:r>
            <a:rPr lang="en-US" sz="1400" b="1" kern="1200" dirty="0"/>
            <a:t> e </a:t>
          </a:r>
          <a:r>
            <a:rPr lang="en-US" sz="1400" b="1" kern="1200" dirty="0" err="1"/>
            <a:t>discentes</a:t>
          </a:r>
          <a:r>
            <a:rPr lang="en-US" sz="1400" b="1" kern="1200" dirty="0"/>
            <a:t>) </a:t>
          </a:r>
          <a:endParaRPr lang="pt-B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CICLO: BIENAL</a:t>
          </a:r>
          <a:endParaRPr lang="pt-BR" sz="1400" b="1" kern="1200" dirty="0"/>
        </a:p>
      </dsp:txBody>
      <dsp:txXfrm>
        <a:off x="1189761" y="3777730"/>
        <a:ext cx="1633872" cy="1112792"/>
      </dsp:txXfrm>
    </dsp:sp>
    <dsp:sp modelId="{10D55C90-192F-469A-8C6E-554F07FEAF50}">
      <dsp:nvSpPr>
        <dsp:cNvPr id="0" name=""/>
        <dsp:cNvSpPr/>
      </dsp:nvSpPr>
      <dsp:spPr>
        <a:xfrm>
          <a:off x="5124806" y="0"/>
          <a:ext cx="2433021" cy="1576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Questionário</a:t>
          </a:r>
          <a:r>
            <a:rPr lang="en-US" sz="1400" b="1" kern="1200" dirty="0"/>
            <a:t> para </a:t>
          </a:r>
          <a:r>
            <a:rPr lang="en-US" sz="1400" b="1" kern="1200" dirty="0" err="1"/>
            <a:t>discentes</a:t>
          </a:r>
          <a:endParaRPr lang="pt-B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CICLO: BIENAL</a:t>
          </a:r>
          <a:endParaRPr lang="pt-BR" sz="1400" b="1" kern="1200" dirty="0"/>
        </a:p>
      </dsp:txBody>
      <dsp:txXfrm>
        <a:off x="5889333" y="34621"/>
        <a:ext cx="1633872" cy="1112792"/>
      </dsp:txXfrm>
    </dsp:sp>
    <dsp:sp modelId="{330386C1-C96A-41B4-B107-4E973A1F31B3}">
      <dsp:nvSpPr>
        <dsp:cNvPr id="0" name=""/>
        <dsp:cNvSpPr/>
      </dsp:nvSpPr>
      <dsp:spPr>
        <a:xfrm>
          <a:off x="1155140" y="0"/>
          <a:ext cx="2433021" cy="1576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Relatórios</a:t>
          </a:r>
          <a:r>
            <a:rPr lang="en-US" sz="1400" b="1" kern="1200" dirty="0"/>
            <a:t> do CAPES</a:t>
          </a:r>
          <a:endParaRPr lang="pt-B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Relatórios</a:t>
          </a:r>
          <a:r>
            <a:rPr lang="en-US" sz="1400" b="1" kern="1200" dirty="0"/>
            <a:t> de </a:t>
          </a:r>
          <a:r>
            <a:rPr lang="en-US" sz="1400" b="1" kern="1200" dirty="0" err="1"/>
            <a:t>visitas</a:t>
          </a:r>
          <a:r>
            <a:rPr lang="en-US" sz="1400" b="1" kern="1200" dirty="0"/>
            <a:t> de </a:t>
          </a:r>
          <a:r>
            <a:rPr lang="en-US" sz="1400" b="1" kern="1200" dirty="0" err="1"/>
            <a:t>acompanhamento</a:t>
          </a:r>
          <a:endParaRPr lang="pt-B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QUADRIENAL</a:t>
          </a:r>
          <a:endParaRPr lang="pt-BR" sz="1400" b="1" kern="1200" dirty="0"/>
        </a:p>
      </dsp:txBody>
      <dsp:txXfrm>
        <a:off x="1189761" y="34621"/>
        <a:ext cx="1633872" cy="1112792"/>
      </dsp:txXfrm>
    </dsp:sp>
    <dsp:sp modelId="{0F499C56-85D9-4642-9449-D923392AD0F1}">
      <dsp:nvSpPr>
        <dsp:cNvPr id="0" name=""/>
        <dsp:cNvSpPr/>
      </dsp:nvSpPr>
      <dsp:spPr>
        <a:xfrm>
          <a:off x="2174645" y="280733"/>
          <a:ext cx="2132587" cy="2132587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PROCESSOS FORMAIS EXTERNOS DO MEC/INET</a:t>
          </a:r>
          <a:endParaRPr lang="pt-BR" sz="1400" b="1" kern="1200" dirty="0"/>
        </a:p>
      </dsp:txBody>
      <dsp:txXfrm>
        <a:off x="2799265" y="905353"/>
        <a:ext cx="1507967" cy="1507967"/>
      </dsp:txXfrm>
    </dsp:sp>
    <dsp:sp modelId="{E20EF8B4-06B2-4B5B-81F9-CD56F0716A10}">
      <dsp:nvSpPr>
        <dsp:cNvPr id="0" name=""/>
        <dsp:cNvSpPr/>
      </dsp:nvSpPr>
      <dsp:spPr>
        <a:xfrm rot="5400000">
          <a:off x="4405735" y="280733"/>
          <a:ext cx="2132587" cy="2132587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AVALIAÇÃO PELO DISCENTE</a:t>
          </a:r>
          <a:endParaRPr lang="pt-BR" sz="1400" b="1" kern="1200" dirty="0"/>
        </a:p>
      </dsp:txBody>
      <dsp:txXfrm rot="-5400000">
        <a:off x="4405735" y="905353"/>
        <a:ext cx="1507967" cy="1507967"/>
      </dsp:txXfrm>
    </dsp:sp>
    <dsp:sp modelId="{1625298A-BFD5-429F-99F3-24A714910894}">
      <dsp:nvSpPr>
        <dsp:cNvPr id="0" name=""/>
        <dsp:cNvSpPr/>
      </dsp:nvSpPr>
      <dsp:spPr>
        <a:xfrm rot="10800000">
          <a:off x="4405735" y="2511823"/>
          <a:ext cx="2132587" cy="2132587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AVALIAÇÃO PELO EGRESSO</a:t>
          </a:r>
          <a:endParaRPr lang="pt-BR" sz="1400" b="1" kern="1200" dirty="0"/>
        </a:p>
      </dsp:txBody>
      <dsp:txXfrm rot="10800000">
        <a:off x="4405735" y="2511823"/>
        <a:ext cx="1507967" cy="1507967"/>
      </dsp:txXfrm>
    </dsp:sp>
    <dsp:sp modelId="{5FAF51CD-30DC-4134-932C-97683B03EEA7}">
      <dsp:nvSpPr>
        <dsp:cNvPr id="0" name=""/>
        <dsp:cNvSpPr/>
      </dsp:nvSpPr>
      <dsp:spPr>
        <a:xfrm rot="16200000">
          <a:off x="2174645" y="2511823"/>
          <a:ext cx="2132587" cy="2132587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AVALIAÇÃO PELOS DOCENTES</a:t>
          </a:r>
          <a:endParaRPr lang="pt-BR" sz="1400" b="1" kern="1200" dirty="0"/>
        </a:p>
      </dsp:txBody>
      <dsp:txXfrm rot="5400000">
        <a:off x="2799265" y="2511823"/>
        <a:ext cx="1507967" cy="1507967"/>
      </dsp:txXfrm>
    </dsp:sp>
    <dsp:sp modelId="{28ED2A06-39F2-4B1A-B3DE-6D3F730905F2}">
      <dsp:nvSpPr>
        <dsp:cNvPr id="0" name=""/>
        <dsp:cNvSpPr/>
      </dsp:nvSpPr>
      <dsp:spPr>
        <a:xfrm>
          <a:off x="3988329" y="2019309"/>
          <a:ext cx="736309" cy="640268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222CF5-C37D-4C62-820C-F92D31471BC6}">
      <dsp:nvSpPr>
        <dsp:cNvPr id="0" name=""/>
        <dsp:cNvSpPr/>
      </dsp:nvSpPr>
      <dsp:spPr>
        <a:xfrm rot="10800000">
          <a:off x="3988329" y="2265566"/>
          <a:ext cx="736309" cy="640268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ADDBA-53E5-B04E-AA3E-DF69BD4B689B}">
      <dsp:nvSpPr>
        <dsp:cNvPr id="0" name=""/>
        <dsp:cNvSpPr/>
      </dsp:nvSpPr>
      <dsp:spPr>
        <a:xfrm rot="1802243">
          <a:off x="2368336" y="3254397"/>
          <a:ext cx="718198" cy="70664"/>
        </a:xfrm>
        <a:custGeom>
          <a:avLst/>
          <a:gdLst/>
          <a:ahLst/>
          <a:cxnLst/>
          <a:rect l="0" t="0" r="0" b="0"/>
          <a:pathLst>
            <a:path>
              <a:moveTo>
                <a:pt x="0" y="35332"/>
              </a:moveTo>
              <a:lnTo>
                <a:pt x="718198" y="3533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0D53C-2816-544F-9405-391C43E17F46}">
      <dsp:nvSpPr>
        <dsp:cNvPr id="0" name=""/>
        <dsp:cNvSpPr/>
      </dsp:nvSpPr>
      <dsp:spPr>
        <a:xfrm rot="19770101">
          <a:off x="2368748" y="1591610"/>
          <a:ext cx="691199" cy="70664"/>
        </a:xfrm>
        <a:custGeom>
          <a:avLst/>
          <a:gdLst/>
          <a:ahLst/>
          <a:cxnLst/>
          <a:rect l="0" t="0" r="0" b="0"/>
          <a:pathLst>
            <a:path>
              <a:moveTo>
                <a:pt x="0" y="35332"/>
              </a:moveTo>
              <a:lnTo>
                <a:pt x="691199" y="3533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85EA3-77E1-8045-87E2-3415745551E1}">
      <dsp:nvSpPr>
        <dsp:cNvPr id="0" name=""/>
        <dsp:cNvSpPr/>
      </dsp:nvSpPr>
      <dsp:spPr>
        <a:xfrm>
          <a:off x="335309" y="1575724"/>
          <a:ext cx="1921916" cy="177294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33B609-6C98-F04A-B629-5E9A69F08B6F}">
      <dsp:nvSpPr>
        <dsp:cNvPr id="0" name=""/>
        <dsp:cNvSpPr/>
      </dsp:nvSpPr>
      <dsp:spPr>
        <a:xfrm>
          <a:off x="2885426" y="-135168"/>
          <a:ext cx="2014424" cy="2136181"/>
        </a:xfrm>
        <a:prstGeom prst="ellipse">
          <a:avLst/>
        </a:prstGeom>
        <a:solidFill>
          <a:schemeClr val="accent2">
            <a:hueOff val="-5080547"/>
            <a:satOff val="17657"/>
            <a:lumOff val="1284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QUESTIO-NÁRIO ALUNOS </a:t>
          </a:r>
        </a:p>
      </dsp:txBody>
      <dsp:txXfrm>
        <a:off x="3180432" y="177668"/>
        <a:ext cx="1424412" cy="1510509"/>
      </dsp:txXfrm>
    </dsp:sp>
    <dsp:sp modelId="{1659FBE3-A0B3-F547-9205-C914380615BE}">
      <dsp:nvSpPr>
        <dsp:cNvPr id="0" name=""/>
        <dsp:cNvSpPr/>
      </dsp:nvSpPr>
      <dsp:spPr>
        <a:xfrm>
          <a:off x="4800829" y="-135168"/>
          <a:ext cx="3021637" cy="2136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/>
            <a:t>Participação obrigatória        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/>
            <a:t>Dois modelos: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Para o </a:t>
          </a:r>
          <a:r>
            <a:rPr lang="en-US" sz="1700" kern="1200" dirty="0" err="1"/>
            <a:t>fim</a:t>
          </a:r>
          <a:r>
            <a:rPr lang="en-US" sz="1700" kern="1200" dirty="0"/>
            <a:t> do </a:t>
          </a:r>
          <a:r>
            <a:rPr lang="en-US" sz="1700" kern="1200" dirty="0" err="1"/>
            <a:t>primeiro</a:t>
          </a:r>
          <a:r>
            <a:rPr lang="en-US" sz="1700" kern="1200" dirty="0"/>
            <a:t> </a:t>
          </a:r>
          <a:r>
            <a:rPr lang="en-US" sz="1700" kern="1200" dirty="0" err="1"/>
            <a:t>semestre</a:t>
          </a:r>
          <a:r>
            <a:rPr lang="en-US" sz="1700" kern="1200" dirty="0"/>
            <a:t> (M/D)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Para o </a:t>
          </a:r>
          <a:r>
            <a:rPr lang="en-US" sz="1700" kern="1200" dirty="0" err="1"/>
            <a:t>fim</a:t>
          </a:r>
          <a:r>
            <a:rPr lang="en-US" sz="1700" kern="1200" dirty="0"/>
            <a:t> do </a:t>
          </a:r>
          <a:r>
            <a:rPr lang="en-US" sz="1700" kern="1200" dirty="0" err="1"/>
            <a:t>quatro</a:t>
          </a:r>
          <a:r>
            <a:rPr lang="en-US" sz="1700" kern="1200" dirty="0"/>
            <a:t> </a:t>
          </a:r>
          <a:r>
            <a:rPr lang="en-US" sz="1700" kern="1200" dirty="0" err="1"/>
            <a:t>semestre</a:t>
          </a:r>
          <a:r>
            <a:rPr lang="en-US" sz="1700" kern="1200" dirty="0"/>
            <a:t> (M/D)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Para </a:t>
          </a:r>
          <a:r>
            <a:rPr lang="en-US" sz="1700" kern="1200" dirty="0" err="1"/>
            <a:t>fim</a:t>
          </a:r>
          <a:r>
            <a:rPr lang="en-US" sz="1700" kern="1200" dirty="0"/>
            <a:t> do </a:t>
          </a:r>
          <a:r>
            <a:rPr lang="en-US" sz="1700" kern="1200" dirty="0" err="1"/>
            <a:t>oitavo</a:t>
          </a:r>
          <a:r>
            <a:rPr lang="en-US" sz="1700" kern="1200" dirty="0"/>
            <a:t> </a:t>
          </a:r>
          <a:r>
            <a:rPr lang="en-US" sz="1700" kern="1200" dirty="0" err="1"/>
            <a:t>semestre</a:t>
          </a:r>
          <a:r>
            <a:rPr lang="en-US" sz="1700" kern="1200" dirty="0"/>
            <a:t> (D)</a:t>
          </a:r>
        </a:p>
      </dsp:txBody>
      <dsp:txXfrm>
        <a:off x="4800829" y="-135168"/>
        <a:ext cx="3021637" cy="2136181"/>
      </dsp:txXfrm>
    </dsp:sp>
    <dsp:sp modelId="{A41EC88F-7E0E-B146-9BAF-FCD5A3CD37DA}">
      <dsp:nvSpPr>
        <dsp:cNvPr id="0" name=""/>
        <dsp:cNvSpPr/>
      </dsp:nvSpPr>
      <dsp:spPr>
        <a:xfrm>
          <a:off x="2897609" y="2978771"/>
          <a:ext cx="2032002" cy="1993657"/>
        </a:xfrm>
        <a:prstGeom prst="ellipse">
          <a:avLst/>
        </a:prstGeom>
        <a:solidFill>
          <a:schemeClr val="accent2">
            <a:hueOff val="-10161094"/>
            <a:satOff val="35315"/>
            <a:lumOff val="2568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QUESTIONÁRIO EGRESSOS</a:t>
          </a:r>
        </a:p>
      </dsp:txBody>
      <dsp:txXfrm>
        <a:off x="3195189" y="3270735"/>
        <a:ext cx="1436842" cy="1409729"/>
      </dsp:txXfrm>
    </dsp:sp>
    <dsp:sp modelId="{C82EBC0B-87BB-384B-8D4E-0F6F013F2F9B}">
      <dsp:nvSpPr>
        <dsp:cNvPr id="0" name=""/>
        <dsp:cNvSpPr/>
      </dsp:nvSpPr>
      <dsp:spPr>
        <a:xfrm>
          <a:off x="4808617" y="2978771"/>
          <a:ext cx="3048004" cy="1993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/>
            <a:t>Questionário único aplicado a cada dois anos para egressos até cinco anos do PPG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Centrado</a:t>
          </a:r>
          <a:r>
            <a:rPr lang="en-US" sz="1700" kern="1200" dirty="0"/>
            <a:t> </a:t>
          </a:r>
          <a:r>
            <a:rPr lang="en-US" sz="1700" kern="1200" dirty="0" err="1"/>
            <a:t>nos</a:t>
          </a:r>
          <a:r>
            <a:rPr lang="en-US" sz="1700" kern="1200" dirty="0"/>
            <a:t> </a:t>
          </a:r>
          <a:r>
            <a:rPr lang="en-US" sz="1700" kern="1200" dirty="0" err="1"/>
            <a:t>impactos</a:t>
          </a:r>
          <a:r>
            <a:rPr lang="en-US" sz="1700" kern="1200" dirty="0"/>
            <a:t> do </a:t>
          </a:r>
          <a:r>
            <a:rPr lang="en-US" sz="1700" kern="1200" dirty="0" err="1"/>
            <a:t>curso</a:t>
          </a:r>
          <a:r>
            <a:rPr lang="en-US" sz="1700" kern="1200" dirty="0"/>
            <a:t> </a:t>
          </a:r>
          <a:r>
            <a:rPr lang="en-US" sz="1700" kern="1200" dirty="0" err="1"/>
            <a:t>na</a:t>
          </a:r>
          <a:r>
            <a:rPr lang="en-US" sz="1700" kern="1200" dirty="0"/>
            <a:t> </a:t>
          </a:r>
          <a:r>
            <a:rPr lang="en-US" sz="1700" kern="1200" dirty="0" err="1"/>
            <a:t>trajetória</a:t>
          </a:r>
          <a:r>
            <a:rPr lang="en-US" sz="1700" kern="1200" dirty="0"/>
            <a:t> de </a:t>
          </a:r>
          <a:r>
            <a:rPr lang="en-US" sz="1700" kern="1200" dirty="0" err="1"/>
            <a:t>carreira</a:t>
          </a:r>
          <a:r>
            <a:rPr lang="en-US" sz="1700" kern="1200" dirty="0"/>
            <a:t> </a:t>
          </a:r>
        </a:p>
      </dsp:txBody>
      <dsp:txXfrm>
        <a:off x="4808617" y="2978771"/>
        <a:ext cx="3048004" cy="1993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BAF9E-AC28-B24E-BADE-8BE41692FA75}">
      <dsp:nvSpPr>
        <dsp:cNvPr id="0" name=""/>
        <dsp:cNvSpPr/>
      </dsp:nvSpPr>
      <dsp:spPr>
        <a:xfrm rot="5400000">
          <a:off x="-237509" y="241488"/>
          <a:ext cx="1583397" cy="110837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PARTE </a:t>
          </a:r>
          <a:r>
            <a:rPr lang="pt-BR" sz="2500" kern="1200" dirty="0" err="1"/>
            <a:t>I</a:t>
          </a:r>
          <a:endParaRPr lang="pt-BR" sz="2500" kern="1200" dirty="0"/>
        </a:p>
      </dsp:txBody>
      <dsp:txXfrm rot="-5400000">
        <a:off x="1" y="558167"/>
        <a:ext cx="1108378" cy="475019"/>
      </dsp:txXfrm>
    </dsp:sp>
    <dsp:sp modelId="{68B2C90D-C8C6-3547-8671-8D64E418EBD3}">
      <dsp:nvSpPr>
        <dsp:cNvPr id="0" name=""/>
        <dsp:cNvSpPr/>
      </dsp:nvSpPr>
      <dsp:spPr>
        <a:xfrm rot="5400000">
          <a:off x="4116284" y="-3003928"/>
          <a:ext cx="1029208" cy="7045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DADOS DE IDENTIFICAÇÃO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Formação anterior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Trabalho/Não trabalho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Bolsista / Não bolsista</a:t>
          </a:r>
        </a:p>
      </dsp:txBody>
      <dsp:txXfrm rot="-5400000">
        <a:off x="1108378" y="54220"/>
        <a:ext cx="6994779" cy="928724"/>
      </dsp:txXfrm>
    </dsp:sp>
    <dsp:sp modelId="{30504D87-F42E-0F4D-B3CF-2AC3E50E7289}">
      <dsp:nvSpPr>
        <dsp:cNvPr id="0" name=""/>
        <dsp:cNvSpPr/>
      </dsp:nvSpPr>
      <dsp:spPr>
        <a:xfrm rot="5400000">
          <a:off x="-237509" y="1751199"/>
          <a:ext cx="1583397" cy="1108378"/>
        </a:xfrm>
        <a:prstGeom prst="chevron">
          <a:avLst/>
        </a:prstGeom>
        <a:solidFill>
          <a:schemeClr val="accent2">
            <a:hueOff val="-5080547"/>
            <a:satOff val="17657"/>
            <a:lumOff val="12844"/>
            <a:alphaOff val="0"/>
          </a:schemeClr>
        </a:solidFill>
        <a:ln w="10000" cap="flat" cmpd="sng" algn="ctr">
          <a:solidFill>
            <a:schemeClr val="accent2">
              <a:hueOff val="-5080547"/>
              <a:satOff val="17657"/>
              <a:lumOff val="1284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PARTE II</a:t>
          </a:r>
        </a:p>
      </dsp:txBody>
      <dsp:txXfrm rot="-5400000">
        <a:off x="1" y="2067878"/>
        <a:ext cx="1108378" cy="475019"/>
      </dsp:txXfrm>
    </dsp:sp>
    <dsp:sp modelId="{CB4AFF8C-4DEE-A140-B910-93235AC2D05A}">
      <dsp:nvSpPr>
        <dsp:cNvPr id="0" name=""/>
        <dsp:cNvSpPr/>
      </dsp:nvSpPr>
      <dsp:spPr>
        <a:xfrm rot="5400000">
          <a:off x="4001306" y="-1494216"/>
          <a:ext cx="1259164" cy="7045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5080547"/>
              <a:satOff val="17657"/>
              <a:lumOff val="128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PERCEPÇÃO SOBRE O CURSO</a:t>
          </a:r>
          <a:endParaRPr lang="pt-B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Processo seletivo e de socialização do Programa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Estrutura curricular e atividades acadêmicas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Processo de desenvolvimento da dissertação/tese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Infraestrutura para ensino e pesquisa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Atuação dos docentes,  Gestão acadêmica</a:t>
          </a:r>
        </a:p>
      </dsp:txBody>
      <dsp:txXfrm rot="-5400000">
        <a:off x="1108378" y="1460179"/>
        <a:ext cx="6983554" cy="1136230"/>
      </dsp:txXfrm>
    </dsp:sp>
    <dsp:sp modelId="{F0A03404-5432-384B-8E66-412B0BDD1BD6}">
      <dsp:nvSpPr>
        <dsp:cNvPr id="0" name=""/>
        <dsp:cNvSpPr/>
      </dsp:nvSpPr>
      <dsp:spPr>
        <a:xfrm rot="5400000">
          <a:off x="-237509" y="3145933"/>
          <a:ext cx="1583397" cy="1108378"/>
        </a:xfrm>
        <a:prstGeom prst="chevron">
          <a:avLst/>
        </a:prstGeom>
        <a:solidFill>
          <a:schemeClr val="accent2">
            <a:hueOff val="-10161094"/>
            <a:satOff val="35315"/>
            <a:lumOff val="25688"/>
            <a:alphaOff val="0"/>
          </a:schemeClr>
        </a:solidFill>
        <a:ln w="10000" cap="flat" cmpd="sng" algn="ctr">
          <a:solidFill>
            <a:schemeClr val="accent2">
              <a:hueOff val="-10161094"/>
              <a:satOff val="35315"/>
              <a:lumOff val="2568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PARTE III</a:t>
          </a:r>
        </a:p>
      </dsp:txBody>
      <dsp:txXfrm rot="-5400000">
        <a:off x="1" y="3462612"/>
        <a:ext cx="1108378" cy="475019"/>
      </dsp:txXfrm>
    </dsp:sp>
    <dsp:sp modelId="{04842396-A70E-1A42-AC02-899843C22CCA}">
      <dsp:nvSpPr>
        <dsp:cNvPr id="0" name=""/>
        <dsp:cNvSpPr/>
      </dsp:nvSpPr>
      <dsp:spPr>
        <a:xfrm rot="5400000">
          <a:off x="4116284" y="-99482"/>
          <a:ext cx="1029208" cy="7045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0161094"/>
              <a:satOff val="35315"/>
              <a:lumOff val="256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/>
            <a:t>A RELAÇÃO COM O CURSO</a:t>
          </a:r>
          <a:endParaRPr lang="pt-B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/>
            <a:t>Comprometimento com meta de carreira, interação social com colegas e docentes, satisfação com a formação.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/>
            <a:t>EXPECTATIVAS COM O CURSO</a:t>
          </a:r>
          <a:endParaRPr lang="pt-BR" sz="1400" kern="1200" dirty="0"/>
        </a:p>
      </dsp:txBody>
      <dsp:txXfrm rot="-5400000">
        <a:off x="1108378" y="2958666"/>
        <a:ext cx="6994779" cy="928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BAF9E-AC28-B24E-BADE-8BE41692FA75}">
      <dsp:nvSpPr>
        <dsp:cNvPr id="0" name=""/>
        <dsp:cNvSpPr/>
      </dsp:nvSpPr>
      <dsp:spPr>
        <a:xfrm rot="5400000">
          <a:off x="-243759" y="247689"/>
          <a:ext cx="1625065" cy="113754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PARTE </a:t>
          </a:r>
          <a:r>
            <a:rPr lang="pt-BR" sz="2600" kern="1200" dirty="0" err="1"/>
            <a:t>I</a:t>
          </a:r>
          <a:endParaRPr lang="pt-BR" sz="2600" kern="1200" dirty="0"/>
        </a:p>
      </dsp:txBody>
      <dsp:txXfrm rot="-5400000">
        <a:off x="2" y="572702"/>
        <a:ext cx="1137545" cy="487520"/>
      </dsp:txXfrm>
    </dsp:sp>
    <dsp:sp modelId="{68B2C90D-C8C6-3547-8671-8D64E418EBD3}">
      <dsp:nvSpPr>
        <dsp:cNvPr id="0" name=""/>
        <dsp:cNvSpPr/>
      </dsp:nvSpPr>
      <dsp:spPr>
        <a:xfrm rot="5400000">
          <a:off x="4117326" y="-2975850"/>
          <a:ext cx="1056292" cy="70158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DADOS DE IDENTIFICAÇÃO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Formação anterior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Trabalho/Não trabalho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Bolsista / Não bolsista</a:t>
          </a:r>
        </a:p>
      </dsp:txBody>
      <dsp:txXfrm rot="-5400000">
        <a:off x="1137545" y="55495"/>
        <a:ext cx="6964290" cy="953164"/>
      </dsp:txXfrm>
    </dsp:sp>
    <dsp:sp modelId="{30504D87-F42E-0F4D-B3CF-2AC3E50E7289}">
      <dsp:nvSpPr>
        <dsp:cNvPr id="0" name=""/>
        <dsp:cNvSpPr/>
      </dsp:nvSpPr>
      <dsp:spPr>
        <a:xfrm rot="5400000">
          <a:off x="-243759" y="1679127"/>
          <a:ext cx="1625065" cy="1137545"/>
        </a:xfrm>
        <a:prstGeom prst="chevron">
          <a:avLst/>
        </a:prstGeom>
        <a:solidFill>
          <a:schemeClr val="accent2">
            <a:hueOff val="-5080547"/>
            <a:satOff val="17657"/>
            <a:lumOff val="12844"/>
            <a:alphaOff val="0"/>
          </a:schemeClr>
        </a:solidFill>
        <a:ln w="10000" cap="flat" cmpd="sng" algn="ctr">
          <a:solidFill>
            <a:schemeClr val="accent2">
              <a:hueOff val="-5080547"/>
              <a:satOff val="17657"/>
              <a:lumOff val="1284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PARTE II</a:t>
          </a:r>
        </a:p>
      </dsp:txBody>
      <dsp:txXfrm rot="-5400000">
        <a:off x="2" y="2004140"/>
        <a:ext cx="1137545" cy="487520"/>
      </dsp:txXfrm>
    </dsp:sp>
    <dsp:sp modelId="{CB4AFF8C-4DEE-A140-B910-93235AC2D05A}">
      <dsp:nvSpPr>
        <dsp:cNvPr id="0" name=""/>
        <dsp:cNvSpPr/>
      </dsp:nvSpPr>
      <dsp:spPr>
        <a:xfrm rot="5400000">
          <a:off x="4125180" y="-1544413"/>
          <a:ext cx="1040585" cy="70158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5080547"/>
              <a:satOff val="17657"/>
              <a:lumOff val="128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/>
            <a:t>SITUAÇÃO DE TRABALHO</a:t>
          </a:r>
          <a:endParaRPr lang="pt-B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ANTES DO INGRESSO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DURANTE O CURSO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APÓS O CURSO</a:t>
          </a:r>
        </a:p>
      </dsp:txBody>
      <dsp:txXfrm rot="-5400000">
        <a:off x="1137546" y="1494018"/>
        <a:ext cx="6965057" cy="938991"/>
      </dsp:txXfrm>
    </dsp:sp>
    <dsp:sp modelId="{F0A03404-5432-384B-8E66-412B0BDD1BD6}">
      <dsp:nvSpPr>
        <dsp:cNvPr id="0" name=""/>
        <dsp:cNvSpPr/>
      </dsp:nvSpPr>
      <dsp:spPr>
        <a:xfrm rot="5400000">
          <a:off x="-243759" y="3110564"/>
          <a:ext cx="1625065" cy="1137545"/>
        </a:xfrm>
        <a:prstGeom prst="chevron">
          <a:avLst/>
        </a:prstGeom>
        <a:solidFill>
          <a:schemeClr val="accent2">
            <a:hueOff val="-10161094"/>
            <a:satOff val="35315"/>
            <a:lumOff val="25688"/>
            <a:alphaOff val="0"/>
          </a:schemeClr>
        </a:solidFill>
        <a:ln w="10000" cap="flat" cmpd="sng" algn="ctr">
          <a:solidFill>
            <a:schemeClr val="accent2">
              <a:hueOff val="-10161094"/>
              <a:satOff val="35315"/>
              <a:lumOff val="2568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PARTE III</a:t>
          </a:r>
        </a:p>
      </dsp:txBody>
      <dsp:txXfrm rot="-5400000">
        <a:off x="2" y="3435577"/>
        <a:ext cx="1137545" cy="487520"/>
      </dsp:txXfrm>
    </dsp:sp>
    <dsp:sp modelId="{04842396-A70E-1A42-AC02-899843C22CCA}">
      <dsp:nvSpPr>
        <dsp:cNvPr id="0" name=""/>
        <dsp:cNvSpPr/>
      </dsp:nvSpPr>
      <dsp:spPr>
        <a:xfrm rot="5400000">
          <a:off x="4117326" y="-112976"/>
          <a:ext cx="1056292" cy="70158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0161094"/>
              <a:satOff val="35315"/>
              <a:lumOff val="256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/>
            <a:t>PERCEPÇÃO SOBRE O CURSO</a:t>
          </a:r>
          <a:endParaRPr lang="pt-B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Estrutura curricular e atividades acadêmicas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Processo de desenvolvimento da dissertação/tese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Infraestrutura para ensino e pesquisa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0" kern="1200" dirty="0"/>
            <a:t>Atuação dos docentes,  Gestão acadêmica</a:t>
          </a:r>
        </a:p>
      </dsp:txBody>
      <dsp:txXfrm rot="-5400000">
        <a:off x="1137545" y="2918369"/>
        <a:ext cx="6964290" cy="953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BAF9E-AC28-B24E-BADE-8BE41692FA75}">
      <dsp:nvSpPr>
        <dsp:cNvPr id="0" name=""/>
        <dsp:cNvSpPr/>
      </dsp:nvSpPr>
      <dsp:spPr>
        <a:xfrm rot="5400000">
          <a:off x="-358259" y="360055"/>
          <a:ext cx="2388393" cy="1671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PARTE IV</a:t>
          </a:r>
        </a:p>
      </dsp:txBody>
      <dsp:txXfrm rot="-5400000">
        <a:off x="1" y="837734"/>
        <a:ext cx="1671875" cy="716518"/>
      </dsp:txXfrm>
    </dsp:sp>
    <dsp:sp modelId="{68B2C90D-C8C6-3547-8671-8D64E418EBD3}">
      <dsp:nvSpPr>
        <dsp:cNvPr id="0" name=""/>
        <dsp:cNvSpPr/>
      </dsp:nvSpPr>
      <dsp:spPr>
        <a:xfrm rot="5400000">
          <a:off x="4136409" y="-2464534"/>
          <a:ext cx="1552455" cy="6481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/>
            <a:t>OS IMPACTOS DO CURSO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/>
            <a:t>Na Carreira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/>
            <a:t>No Ensino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/>
            <a:t>Na Pesquisa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/>
            <a:t>PRODUÇÃO BIBLIOGRÁFICA</a:t>
          </a:r>
        </a:p>
      </dsp:txBody>
      <dsp:txXfrm rot="-5400000">
        <a:off x="1671875" y="75785"/>
        <a:ext cx="6405739" cy="1400885"/>
      </dsp:txXfrm>
    </dsp:sp>
    <dsp:sp modelId="{30504D87-F42E-0F4D-B3CF-2AC3E50E7289}">
      <dsp:nvSpPr>
        <dsp:cNvPr id="0" name=""/>
        <dsp:cNvSpPr/>
      </dsp:nvSpPr>
      <dsp:spPr>
        <a:xfrm rot="5400000">
          <a:off x="-358259" y="2463869"/>
          <a:ext cx="2388393" cy="1671875"/>
        </a:xfrm>
        <a:prstGeom prst="chevron">
          <a:avLst/>
        </a:prstGeom>
        <a:solidFill>
          <a:schemeClr val="accent2">
            <a:hueOff val="-10161094"/>
            <a:satOff val="35315"/>
            <a:lumOff val="25688"/>
            <a:alphaOff val="0"/>
          </a:schemeClr>
        </a:solidFill>
        <a:ln w="10000" cap="flat" cmpd="sng" algn="ctr">
          <a:solidFill>
            <a:schemeClr val="accent2">
              <a:hueOff val="-10161094"/>
              <a:satOff val="35315"/>
              <a:lumOff val="2568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PARTE V</a:t>
          </a:r>
        </a:p>
      </dsp:txBody>
      <dsp:txXfrm rot="-5400000">
        <a:off x="1" y="2941548"/>
        <a:ext cx="1671875" cy="716518"/>
      </dsp:txXfrm>
    </dsp:sp>
    <dsp:sp modelId="{CB4AFF8C-4DEE-A140-B910-93235AC2D05A}">
      <dsp:nvSpPr>
        <dsp:cNvPr id="0" name=""/>
        <dsp:cNvSpPr/>
      </dsp:nvSpPr>
      <dsp:spPr>
        <a:xfrm rot="5400000">
          <a:off x="4147952" y="-358924"/>
          <a:ext cx="1529370" cy="6481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0161094"/>
              <a:satOff val="35315"/>
              <a:lumOff val="256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/>
            <a:t>PLANOS FUTUROS</a:t>
          </a:r>
          <a:endParaRPr lang="pt-B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EGRESSOS DOS MESTRADOS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EGRESSOS DOS DOUTORADOS</a:t>
          </a:r>
        </a:p>
      </dsp:txBody>
      <dsp:txXfrm rot="-5400000">
        <a:off x="1671875" y="2191811"/>
        <a:ext cx="6406866" cy="1380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E3F31-5E9E-9B42-9948-5B1282F97A30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57BA9-60A3-2948-B3A9-AC31589CF5F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6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11D4F-AB81-484D-B0EF-0B2E26097FDA}" type="datetimeFigureOut">
              <a:rPr lang="pt-BR" smtClean="0"/>
              <a:pPr/>
              <a:t>12/11/2019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7A47F4-B29B-4A84-99E2-C1B5DD554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>
        <p:tmplLst>
          <p:tmpl lvl="1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400" b="1" kern="1200" cap="none" spc="0">
          <a:ln w="11430"/>
          <a:solidFill>
            <a:schemeClr val="accent6">
              <a:lumMod val="50000"/>
            </a:schemeClr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pad@ufba.b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4038600"/>
            <a:ext cx="7147520" cy="1828800"/>
          </a:xfrm>
        </p:spPr>
        <p:txBody>
          <a:bodyPr>
            <a:normAutofit fontScale="90000"/>
          </a:bodyPr>
          <a:lstStyle/>
          <a:p>
            <a:r>
              <a:rPr lang="pt-BR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AUTOAVALIAÇÃO DOS CURSOS DE PÓS-GRADUAÇÃO DA UFBA</a:t>
            </a:r>
            <a:br>
              <a:rPr lang="pt-BR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Proposta Inicial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UFBA/ SUPAD / PRPPG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ESCOPO GERAL DA PROPOSTA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5110507"/>
              </p:ext>
            </p:extLst>
          </p:nvPr>
        </p:nvGraphicFramePr>
        <p:xfrm>
          <a:off x="323528" y="1600200"/>
          <a:ext cx="871296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99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DISCENTE/EGRESSO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7635725"/>
              </p:ext>
            </p:extLst>
          </p:nvPr>
        </p:nvGraphicFramePr>
        <p:xfrm>
          <a:off x="612648" y="1600200"/>
          <a:ext cx="81534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2780928"/>
            <a:ext cx="168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INSTRUMENTOS</a:t>
            </a:r>
          </a:p>
        </p:txBody>
      </p:sp>
    </p:spTree>
    <p:extLst>
      <p:ext uri="{BB962C8B-B14F-4D97-AF65-F5344CB8AC3E}">
        <p14:creationId xmlns:p14="http://schemas.microsoft.com/office/powerpoint/2010/main" val="379891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PELO DISCENTE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226184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2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PELO EGRESSO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054094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31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PELO EGRESSO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10352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344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Obrigado!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supad@ufba.br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3283-6474</a:t>
            </a:r>
          </a:p>
        </p:txBody>
      </p:sp>
    </p:spTree>
    <p:extLst>
      <p:ext uri="{BB962C8B-B14F-4D97-AF65-F5344CB8AC3E}">
        <p14:creationId xmlns:p14="http://schemas.microsoft.com/office/powerpoint/2010/main" val="1443169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9245</TotalTime>
  <Words>316</Words>
  <Application>Microsoft Office PowerPoint</Application>
  <PresentationFormat>Apresentação na tela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Mediano</vt:lpstr>
      <vt:lpstr>AUTOAVALIAÇÃO DOS CURSOS DE PÓS-GRADUAÇÃO DA UFBA Proposta Inicial</vt:lpstr>
      <vt:lpstr>ESCOPO GERAL DA PROPOSTA</vt:lpstr>
      <vt:lpstr>AVALIAÇÃO DISCENTE/EGRESSO</vt:lpstr>
      <vt:lpstr>AVALIAÇÃO PELO DISCENTE</vt:lpstr>
      <vt:lpstr>AVALIAÇÃO PELO EGRESSO</vt:lpstr>
      <vt:lpstr>AVALIAÇÃO PELO EGRESSO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CPA E O SEU PAPEL NO PROCESSO DE AVALIAÇÃO INSTITUCIONAL</dc:title>
  <dc:creator>Virgilio</dc:creator>
  <cp:lastModifiedBy>Verhine</cp:lastModifiedBy>
  <cp:revision>170</cp:revision>
  <dcterms:created xsi:type="dcterms:W3CDTF">2013-01-08T12:41:34Z</dcterms:created>
  <dcterms:modified xsi:type="dcterms:W3CDTF">2019-11-12T16:28:16Z</dcterms:modified>
</cp:coreProperties>
</file>